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5.xml" ContentType="application/vnd.openxmlformats-officedocument.theme+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theme/theme6.xml" ContentType="application/vnd.openxmlformats-officedocument.theme+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theme/theme7.xml" ContentType="application/vnd.openxmlformats-officedocument.theme+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 id="2147483685" r:id="rId3"/>
    <p:sldMasterId id="2147483697" r:id="rId4"/>
    <p:sldMasterId id="2147484038" r:id="rId5"/>
    <p:sldMasterId id="2147484051" r:id="rId6"/>
    <p:sldMasterId id="2147484254" r:id="rId7"/>
    <p:sldMasterId id="2147484268" r:id="rId8"/>
  </p:sldMasterIdLst>
  <p:notesMasterIdLst>
    <p:notesMasterId r:id="rId46"/>
  </p:notesMasterIdLst>
  <p:sldIdLst>
    <p:sldId id="326" r:id="rId9"/>
    <p:sldId id="286" r:id="rId10"/>
    <p:sldId id="287" r:id="rId11"/>
    <p:sldId id="288" r:id="rId12"/>
    <p:sldId id="289" r:id="rId13"/>
    <p:sldId id="290" r:id="rId14"/>
    <p:sldId id="291" r:id="rId15"/>
    <p:sldId id="292" r:id="rId16"/>
    <p:sldId id="293" r:id="rId17"/>
    <p:sldId id="294" r:id="rId18"/>
    <p:sldId id="321" r:id="rId19"/>
    <p:sldId id="322" r:id="rId20"/>
    <p:sldId id="323" r:id="rId21"/>
    <p:sldId id="299" r:id="rId22"/>
    <p:sldId id="300" r:id="rId23"/>
    <p:sldId id="301" r:id="rId24"/>
    <p:sldId id="302" r:id="rId25"/>
    <p:sldId id="303" r:id="rId26"/>
    <p:sldId id="304" r:id="rId27"/>
    <p:sldId id="305" r:id="rId28"/>
    <p:sldId id="306" r:id="rId29"/>
    <p:sldId id="307" r:id="rId30"/>
    <p:sldId id="308" r:id="rId31"/>
    <p:sldId id="309" r:id="rId32"/>
    <p:sldId id="310" r:id="rId33"/>
    <p:sldId id="311" r:id="rId34"/>
    <p:sldId id="312" r:id="rId35"/>
    <p:sldId id="313" r:id="rId36"/>
    <p:sldId id="314" r:id="rId37"/>
    <p:sldId id="315" r:id="rId38"/>
    <p:sldId id="316" r:id="rId39"/>
    <p:sldId id="317" r:id="rId40"/>
    <p:sldId id="324" r:id="rId41"/>
    <p:sldId id="318" r:id="rId42"/>
    <p:sldId id="319" r:id="rId43"/>
    <p:sldId id="320" r:id="rId44"/>
    <p:sldId id="325" r:id="rId4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E18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2017" autoAdjust="0"/>
    <p:restoredTop sz="87808" autoAdjust="0"/>
  </p:normalViewPr>
  <p:slideViewPr>
    <p:cSldViewPr>
      <p:cViewPr varScale="1">
        <p:scale>
          <a:sx n="74" d="100"/>
          <a:sy n="74" d="100"/>
        </p:scale>
        <p:origin x="1085" y="58"/>
      </p:cViewPr>
      <p:guideLst>
        <p:guide orient="horz" pos="2160"/>
        <p:guide pos="2880"/>
      </p:guideLst>
    </p:cSldViewPr>
  </p:slideViewPr>
  <p:outlineViewPr>
    <p:cViewPr>
      <p:scale>
        <a:sx n="33" d="100"/>
        <a:sy n="33" d="100"/>
      </p:scale>
      <p:origin x="0" y="2154"/>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9" Type="http://schemas.openxmlformats.org/officeDocument/2006/relationships/slide" Target="slides/slide31.xml"/><Relationship Id="rId3" Type="http://schemas.openxmlformats.org/officeDocument/2006/relationships/slideMaster" Target="slideMasters/slideMaster3.xml"/><Relationship Id="rId21" Type="http://schemas.openxmlformats.org/officeDocument/2006/relationships/slide" Target="slides/slide13.xml"/><Relationship Id="rId34" Type="http://schemas.openxmlformats.org/officeDocument/2006/relationships/slide" Target="slides/slide26.xml"/><Relationship Id="rId42" Type="http://schemas.openxmlformats.org/officeDocument/2006/relationships/slide" Target="slides/slide34.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Master" Target="slideMasters/slideMaster7.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38" Type="http://schemas.openxmlformats.org/officeDocument/2006/relationships/slide" Target="slides/slide30.xml"/><Relationship Id="rId46"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41" Type="http://schemas.openxmlformats.org/officeDocument/2006/relationships/slide" Target="slides/slide33.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slide" Target="slides/slide29.xml"/><Relationship Id="rId40" Type="http://schemas.openxmlformats.org/officeDocument/2006/relationships/slide" Target="slides/slide32.xml"/><Relationship Id="rId45" Type="http://schemas.openxmlformats.org/officeDocument/2006/relationships/slide" Target="slides/slide37.xml"/><Relationship Id="rId5" Type="http://schemas.openxmlformats.org/officeDocument/2006/relationships/slideMaster" Target="slideMasters/slideMaster5.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slide" Target="slides/slide28.xml"/><Relationship Id="rId49" Type="http://schemas.openxmlformats.org/officeDocument/2006/relationships/theme" Target="theme/theme1.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slide" Target="slides/slide23.xml"/><Relationship Id="rId44" Type="http://schemas.openxmlformats.org/officeDocument/2006/relationships/slide" Target="slides/slide36.xml"/><Relationship Id="rId4" Type="http://schemas.openxmlformats.org/officeDocument/2006/relationships/slideMaster" Target="slideMasters/slideMaster4.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slide" Target="slides/slide27.xml"/><Relationship Id="rId43" Type="http://schemas.openxmlformats.org/officeDocument/2006/relationships/slide" Target="slides/slide35.xml"/><Relationship Id="rId48" Type="http://schemas.openxmlformats.org/officeDocument/2006/relationships/viewProps" Target="viewProps.xml"/><Relationship Id="rId8" Type="http://schemas.openxmlformats.org/officeDocument/2006/relationships/slideMaster" Target="slideMasters/slideMaster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image" Target="../media/image14.wmf"/><Relationship Id="rId1" Type="http://schemas.openxmlformats.org/officeDocument/2006/relationships/image" Target="../media/image13.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17.wmf"/><Relationship Id="rId1" Type="http://schemas.openxmlformats.org/officeDocument/2006/relationships/image" Target="../media/image16.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image" Target="../media/image17.w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19.wmf"/><Relationship Id="rId1" Type="http://schemas.openxmlformats.org/officeDocument/2006/relationships/image" Target="../media/image18.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2.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3.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FCD29A89-8A4C-4DE2-9B5D-A411CCDCE60C}" type="datetimeFigureOut">
              <a:rPr lang="en-US"/>
              <a:pPr>
                <a:defRPr/>
              </a:pPr>
              <a:t>4/5/2017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F98FEC24-2877-448B-93A4-B90B56275BB4}" type="slidenum">
              <a:rPr lang="en-US"/>
              <a:pPr>
                <a:defRPr/>
              </a:pPr>
              <a:t>‹#›</a:t>
            </a:fld>
            <a:endParaRPr lang="en-US"/>
          </a:p>
        </p:txBody>
      </p:sp>
    </p:spTree>
    <p:extLst>
      <p:ext uri="{BB962C8B-B14F-4D97-AF65-F5344CB8AC3E}">
        <p14:creationId xmlns:p14="http://schemas.microsoft.com/office/powerpoint/2010/main" val="296821762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en-US" altLang="en-US" dirty="0" smtClean="0"/>
          </a:p>
        </p:txBody>
      </p:sp>
    </p:spTree>
    <p:extLst>
      <p:ext uri="{BB962C8B-B14F-4D97-AF65-F5344CB8AC3E}">
        <p14:creationId xmlns:p14="http://schemas.microsoft.com/office/powerpoint/2010/main" val="71953515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n-US" dirty="0" smtClean="0"/>
              <a:t>Looking for a proxy of the counterfactual is</a:t>
            </a:r>
            <a:r>
              <a:rPr lang="en-US" baseline="0" dirty="0" smtClean="0"/>
              <a:t> basically the purpose of impact evaluation. Since having the same group of people exposed and unexposed to the program simultaneously is basically impossible, the next best thing would be to have a different </a:t>
            </a:r>
            <a:r>
              <a:rPr lang="en-US" b="1" baseline="0" dirty="0" smtClean="0"/>
              <a:t>unexposed </a:t>
            </a:r>
            <a:r>
              <a:rPr lang="en-US" baseline="0" dirty="0" smtClean="0"/>
              <a:t>group which is very similar to the </a:t>
            </a:r>
            <a:r>
              <a:rPr lang="en-US" b="1" baseline="0" dirty="0" smtClean="0"/>
              <a:t>exposed </a:t>
            </a:r>
            <a:r>
              <a:rPr lang="en-US" b="0" baseline="0" dirty="0" smtClean="0"/>
              <a:t>group, this is usually called the </a:t>
            </a:r>
            <a:r>
              <a:rPr lang="en-US" b="1" baseline="0" dirty="0" smtClean="0"/>
              <a:t>control group. </a:t>
            </a:r>
            <a:endParaRPr lang="en-US" b="1" dirty="0"/>
          </a:p>
        </p:txBody>
      </p:sp>
      <p:sp>
        <p:nvSpPr>
          <p:cNvPr id="4" name="3 Marcador de número de diapositiva"/>
          <p:cNvSpPr>
            <a:spLocks noGrp="1"/>
          </p:cNvSpPr>
          <p:nvPr>
            <p:ph type="sldNum" sz="quarter" idx="10"/>
          </p:nvPr>
        </p:nvSpPr>
        <p:spPr/>
        <p:txBody>
          <a:bodyPr/>
          <a:lstStyle/>
          <a:p>
            <a:pPr>
              <a:defRPr/>
            </a:pPr>
            <a:fld id="{F98FEC24-2877-448B-93A4-B90B56275BB4}" type="slidenum">
              <a:rPr lang="en-US" smtClean="0"/>
              <a:pPr>
                <a:defRPr/>
              </a:pPr>
              <a:t>10</a:t>
            </a:fld>
            <a:endParaRPr lang="en-US"/>
          </a:p>
        </p:txBody>
      </p:sp>
    </p:spTree>
    <p:extLst>
      <p:ext uri="{BB962C8B-B14F-4D97-AF65-F5344CB8AC3E}">
        <p14:creationId xmlns:p14="http://schemas.microsoft.com/office/powerpoint/2010/main" val="16913572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74755" name="2 Marcador de notas"/>
          <p:cNvSpPr>
            <a:spLocks noGrp="1"/>
          </p:cNvSpPr>
          <p:nvPr>
            <p:ph type="body" idx="1"/>
          </p:nvPr>
        </p:nvSpPr>
        <p:spPr bwMode="auto">
          <a:noFill/>
        </p:spPr>
        <p:txBody>
          <a:bodyPr wrap="square" numCol="1" anchor="t" anchorCtr="0" compatLnSpc="1">
            <a:prstTxWarp prst="textNoShape">
              <a:avLst/>
            </a:prstTxWarp>
          </a:bodyPr>
          <a:lstStyle/>
          <a:p>
            <a:r>
              <a:rPr lang="es-MX" dirty="0" err="1" smtClean="0"/>
              <a:t>Some</a:t>
            </a:r>
            <a:r>
              <a:rPr lang="es-MX" dirty="0" smtClean="0"/>
              <a:t> </a:t>
            </a:r>
            <a:r>
              <a:rPr lang="es-MX" dirty="0" err="1" smtClean="0"/>
              <a:t>people</a:t>
            </a:r>
            <a:r>
              <a:rPr lang="es-MX" dirty="0" smtClean="0"/>
              <a:t> </a:t>
            </a:r>
            <a:r>
              <a:rPr lang="es-MX" dirty="0" err="1" smtClean="0"/>
              <a:t>erroneously</a:t>
            </a:r>
            <a:r>
              <a:rPr lang="es-MX" dirty="0" smtClean="0"/>
              <a:t> </a:t>
            </a:r>
            <a:r>
              <a:rPr lang="es-MX" dirty="0" err="1" smtClean="0"/>
              <a:t>think</a:t>
            </a:r>
            <a:r>
              <a:rPr lang="es-MX" dirty="0" smtClean="0"/>
              <a:t> </a:t>
            </a:r>
            <a:r>
              <a:rPr lang="es-MX" dirty="0" err="1" smtClean="0"/>
              <a:t>that</a:t>
            </a:r>
            <a:r>
              <a:rPr lang="es-MX" dirty="0" smtClean="0"/>
              <a:t> </a:t>
            </a:r>
            <a:r>
              <a:rPr lang="es-MX" dirty="0" err="1" smtClean="0"/>
              <a:t>comparing</a:t>
            </a:r>
            <a:r>
              <a:rPr lang="es-MX" baseline="0" dirty="0" smtClean="0"/>
              <a:t> </a:t>
            </a:r>
            <a:r>
              <a:rPr lang="es-MX" baseline="0" dirty="0" err="1" smtClean="0"/>
              <a:t>an</a:t>
            </a:r>
            <a:r>
              <a:rPr lang="es-MX" baseline="0" dirty="0" smtClean="0"/>
              <a:t> </a:t>
            </a:r>
            <a:r>
              <a:rPr lang="es-MX" baseline="0" dirty="0" err="1" smtClean="0"/>
              <a:t>outcome</a:t>
            </a:r>
            <a:r>
              <a:rPr lang="es-MX" baseline="0" dirty="0" smtClean="0"/>
              <a:t> </a:t>
            </a:r>
            <a:r>
              <a:rPr lang="es-MX" baseline="0" dirty="0" err="1" smtClean="0"/>
              <a:t>before</a:t>
            </a:r>
            <a:r>
              <a:rPr lang="es-MX" baseline="0" dirty="0" smtClean="0"/>
              <a:t> vs. </a:t>
            </a:r>
            <a:r>
              <a:rPr lang="es-MX" baseline="0" dirty="0" err="1" smtClean="0"/>
              <a:t>After</a:t>
            </a:r>
            <a:r>
              <a:rPr lang="es-MX" baseline="0" dirty="0" smtClean="0"/>
              <a:t> </a:t>
            </a:r>
            <a:r>
              <a:rPr lang="es-MX" baseline="0" dirty="0" err="1" smtClean="0"/>
              <a:t>the</a:t>
            </a:r>
            <a:r>
              <a:rPr lang="es-MX" baseline="0" dirty="0" smtClean="0"/>
              <a:t> </a:t>
            </a:r>
            <a:r>
              <a:rPr lang="es-MX" baseline="0" dirty="0" err="1" smtClean="0"/>
              <a:t>program</a:t>
            </a:r>
            <a:r>
              <a:rPr lang="es-MX" baseline="0" dirty="0" smtClean="0"/>
              <a:t> </a:t>
            </a:r>
            <a:r>
              <a:rPr lang="es-MX" baseline="0" dirty="0" err="1" smtClean="0"/>
              <a:t>implementation</a:t>
            </a:r>
            <a:r>
              <a:rPr lang="es-MX" baseline="0" dirty="0" smtClean="0"/>
              <a:t> </a:t>
            </a:r>
            <a:r>
              <a:rPr lang="es-MX" baseline="0" dirty="0" err="1" smtClean="0"/>
              <a:t>gives</a:t>
            </a:r>
            <a:r>
              <a:rPr lang="es-MX" baseline="0" dirty="0" smtClean="0"/>
              <a:t> </a:t>
            </a:r>
            <a:r>
              <a:rPr lang="es-MX" baseline="0" dirty="0" err="1" smtClean="0"/>
              <a:t>you</a:t>
            </a:r>
            <a:r>
              <a:rPr lang="es-MX" baseline="0" dirty="0" smtClean="0"/>
              <a:t> </a:t>
            </a:r>
            <a:r>
              <a:rPr lang="es-MX" baseline="0" dirty="0" err="1" smtClean="0"/>
              <a:t>an</a:t>
            </a:r>
            <a:r>
              <a:rPr lang="es-MX" baseline="0" dirty="0" smtClean="0"/>
              <a:t> </a:t>
            </a:r>
            <a:r>
              <a:rPr lang="es-MX" baseline="0" dirty="0" err="1" smtClean="0"/>
              <a:t>easy</a:t>
            </a:r>
            <a:r>
              <a:rPr lang="es-MX" baseline="0" dirty="0" smtClean="0"/>
              <a:t> </a:t>
            </a:r>
            <a:r>
              <a:rPr lang="es-MX" baseline="0" dirty="0" err="1" smtClean="0"/>
              <a:t>estimate</a:t>
            </a:r>
            <a:r>
              <a:rPr lang="es-MX" baseline="0" dirty="0" smtClean="0"/>
              <a:t> of </a:t>
            </a:r>
            <a:r>
              <a:rPr lang="es-MX" baseline="0" dirty="0" err="1" smtClean="0"/>
              <a:t>the</a:t>
            </a:r>
            <a:r>
              <a:rPr lang="es-MX" baseline="0" dirty="0" smtClean="0"/>
              <a:t> </a:t>
            </a:r>
            <a:r>
              <a:rPr lang="es-MX" baseline="0" dirty="0" err="1" smtClean="0"/>
              <a:t>program</a:t>
            </a:r>
            <a:r>
              <a:rPr lang="es-MX" baseline="0" dirty="0" smtClean="0"/>
              <a:t> </a:t>
            </a:r>
            <a:r>
              <a:rPr lang="es-MX" baseline="0" dirty="0" err="1" smtClean="0"/>
              <a:t>impact</a:t>
            </a:r>
            <a:r>
              <a:rPr lang="es-MX" baseline="0" dirty="0" smtClean="0"/>
              <a:t>. </a:t>
            </a:r>
            <a:r>
              <a:rPr lang="es-MX" baseline="0" dirty="0" err="1" smtClean="0"/>
              <a:t>Most</a:t>
            </a:r>
            <a:r>
              <a:rPr lang="es-MX" baseline="0" dirty="0" smtClean="0"/>
              <a:t> of </a:t>
            </a:r>
            <a:r>
              <a:rPr lang="es-MX" baseline="0" dirty="0" err="1" smtClean="0"/>
              <a:t>the</a:t>
            </a:r>
            <a:r>
              <a:rPr lang="es-MX" baseline="0" dirty="0" smtClean="0"/>
              <a:t> times </a:t>
            </a:r>
            <a:r>
              <a:rPr lang="es-MX" baseline="0" dirty="0" err="1" smtClean="0"/>
              <a:t>this</a:t>
            </a:r>
            <a:r>
              <a:rPr lang="es-MX" baseline="0" dirty="0" smtClean="0"/>
              <a:t> </a:t>
            </a:r>
            <a:r>
              <a:rPr lang="es-MX" baseline="0" dirty="0" err="1" smtClean="0"/>
              <a:t>wwill</a:t>
            </a:r>
            <a:r>
              <a:rPr lang="es-MX" baseline="0" dirty="0" smtClean="0"/>
              <a:t> </a:t>
            </a:r>
            <a:r>
              <a:rPr lang="es-MX" baseline="0" dirty="0" err="1" smtClean="0"/>
              <a:t>not</a:t>
            </a:r>
            <a:r>
              <a:rPr lang="es-MX" baseline="0" dirty="0" smtClean="0"/>
              <a:t> </a:t>
            </a:r>
            <a:r>
              <a:rPr lang="es-MX" baseline="0" dirty="0" err="1" smtClean="0"/>
              <a:t>provide</a:t>
            </a:r>
            <a:r>
              <a:rPr lang="es-MX" baseline="0" dirty="0" smtClean="0"/>
              <a:t> a </a:t>
            </a:r>
            <a:r>
              <a:rPr lang="es-MX" baseline="0" dirty="0" err="1" smtClean="0"/>
              <a:t>valid</a:t>
            </a:r>
            <a:r>
              <a:rPr lang="es-MX" baseline="0" dirty="0" smtClean="0"/>
              <a:t> </a:t>
            </a:r>
            <a:r>
              <a:rPr lang="es-MX" baseline="0" dirty="0" err="1" smtClean="0"/>
              <a:t>impact</a:t>
            </a:r>
            <a:r>
              <a:rPr lang="es-MX" baseline="0" dirty="0" smtClean="0"/>
              <a:t> </a:t>
            </a:r>
            <a:r>
              <a:rPr lang="es-MX" baseline="0" dirty="0" err="1" smtClean="0"/>
              <a:t>estimate</a:t>
            </a:r>
            <a:r>
              <a:rPr lang="es-MX" baseline="0" dirty="0" smtClean="0"/>
              <a:t>… </a:t>
            </a:r>
            <a:r>
              <a:rPr lang="es-MX" baseline="0" dirty="0" err="1" smtClean="0"/>
              <a:t>the</a:t>
            </a:r>
            <a:r>
              <a:rPr lang="es-MX" baseline="0" dirty="0" smtClean="0"/>
              <a:t> real </a:t>
            </a:r>
            <a:r>
              <a:rPr lang="es-MX" baseline="0" dirty="0" err="1" smtClean="0"/>
              <a:t>question</a:t>
            </a:r>
            <a:r>
              <a:rPr lang="es-MX" baseline="0" dirty="0" smtClean="0"/>
              <a:t> </a:t>
            </a:r>
            <a:r>
              <a:rPr lang="es-MX" baseline="0" dirty="0" err="1" smtClean="0"/>
              <a:t>is</a:t>
            </a:r>
            <a:r>
              <a:rPr lang="es-MX" baseline="0" dirty="0" smtClean="0"/>
              <a:t> , </a:t>
            </a:r>
            <a:r>
              <a:rPr lang="es-MX" b="1" baseline="0" dirty="0" err="1" smtClean="0"/>
              <a:t>what</a:t>
            </a:r>
            <a:r>
              <a:rPr lang="es-MX" b="1" baseline="0" dirty="0" smtClean="0"/>
              <a:t> </a:t>
            </a:r>
            <a:r>
              <a:rPr lang="es-MX" b="1" baseline="0" dirty="0" err="1" smtClean="0"/>
              <a:t>would</a:t>
            </a:r>
            <a:r>
              <a:rPr lang="es-MX" b="1" baseline="0" dirty="0" smtClean="0"/>
              <a:t> </a:t>
            </a:r>
            <a:r>
              <a:rPr lang="es-MX" b="1" baseline="0" dirty="0" err="1" smtClean="0"/>
              <a:t>have</a:t>
            </a:r>
            <a:r>
              <a:rPr lang="es-MX" b="1" baseline="0" dirty="0" smtClean="0"/>
              <a:t> </a:t>
            </a:r>
            <a:r>
              <a:rPr lang="es-MX" b="1" baseline="0" dirty="0" err="1" smtClean="0"/>
              <a:t>happened</a:t>
            </a:r>
            <a:r>
              <a:rPr lang="es-MX" b="1" baseline="0" dirty="0" smtClean="0"/>
              <a:t> </a:t>
            </a:r>
            <a:r>
              <a:rPr lang="es-MX" b="1" baseline="0" dirty="0" err="1" smtClean="0"/>
              <a:t>if</a:t>
            </a:r>
            <a:r>
              <a:rPr lang="es-MX" b="1" baseline="0" dirty="0" smtClean="0"/>
              <a:t> </a:t>
            </a:r>
            <a:r>
              <a:rPr lang="es-MX" b="1" baseline="0" dirty="0" err="1" smtClean="0"/>
              <a:t>the</a:t>
            </a:r>
            <a:r>
              <a:rPr lang="es-MX" b="1" baseline="0" dirty="0" smtClean="0"/>
              <a:t> </a:t>
            </a:r>
            <a:r>
              <a:rPr lang="es-MX" b="1" baseline="0" dirty="0" err="1" smtClean="0"/>
              <a:t>program</a:t>
            </a:r>
            <a:r>
              <a:rPr lang="es-MX" b="1" baseline="0" dirty="0" smtClean="0"/>
              <a:t> </a:t>
            </a:r>
            <a:r>
              <a:rPr lang="es-MX" b="1" baseline="0" dirty="0" err="1" smtClean="0"/>
              <a:t>was</a:t>
            </a:r>
            <a:r>
              <a:rPr lang="es-MX" b="1" baseline="0" dirty="0" smtClean="0"/>
              <a:t> </a:t>
            </a:r>
            <a:r>
              <a:rPr lang="es-MX" b="1" baseline="0" dirty="0" err="1" smtClean="0"/>
              <a:t>never</a:t>
            </a:r>
            <a:r>
              <a:rPr lang="es-MX" b="1" baseline="0" dirty="0" smtClean="0"/>
              <a:t> </a:t>
            </a:r>
            <a:r>
              <a:rPr lang="es-MX" b="1" baseline="0" dirty="0" err="1" smtClean="0"/>
              <a:t>implemented</a:t>
            </a:r>
            <a:r>
              <a:rPr lang="es-MX" b="1" baseline="0" dirty="0" smtClean="0"/>
              <a:t>? </a:t>
            </a:r>
            <a:r>
              <a:rPr lang="es-MX" b="0" baseline="0" dirty="0" smtClean="0"/>
              <a:t>In </a:t>
            </a:r>
            <a:r>
              <a:rPr lang="es-MX" b="0" baseline="0" dirty="0" err="1" smtClean="0"/>
              <a:t>this</a:t>
            </a:r>
            <a:r>
              <a:rPr lang="es-MX" b="0" baseline="0" dirty="0" smtClean="0"/>
              <a:t> </a:t>
            </a:r>
            <a:r>
              <a:rPr lang="es-MX" b="0" baseline="0" dirty="0" err="1" smtClean="0"/>
              <a:t>example</a:t>
            </a:r>
            <a:r>
              <a:rPr lang="es-MX" b="0" baseline="0" dirty="0" smtClean="0"/>
              <a:t>, </a:t>
            </a:r>
            <a:r>
              <a:rPr lang="es-MX" b="0" baseline="0" dirty="0" err="1" smtClean="0"/>
              <a:t>we</a:t>
            </a:r>
            <a:r>
              <a:rPr lang="es-MX" b="0" baseline="0" dirty="0" smtClean="0"/>
              <a:t> can </a:t>
            </a:r>
            <a:r>
              <a:rPr lang="es-MX" b="0" baseline="0" dirty="0" err="1" smtClean="0"/>
              <a:t>see</a:t>
            </a:r>
            <a:r>
              <a:rPr lang="es-MX" b="0" baseline="0" dirty="0" smtClean="0"/>
              <a:t> </a:t>
            </a:r>
            <a:r>
              <a:rPr lang="es-MX" b="0" baseline="0" dirty="0" err="1" smtClean="0"/>
              <a:t>that</a:t>
            </a:r>
            <a:r>
              <a:rPr lang="es-MX" b="0" baseline="0" dirty="0" smtClean="0"/>
              <a:t> </a:t>
            </a:r>
            <a:r>
              <a:rPr lang="es-MX" b="0" baseline="0" dirty="0" err="1" smtClean="0"/>
              <a:t>the</a:t>
            </a:r>
            <a:r>
              <a:rPr lang="es-MX" b="0" baseline="0" dirty="0" smtClean="0"/>
              <a:t> true </a:t>
            </a:r>
            <a:r>
              <a:rPr lang="es-MX" b="0" baseline="0" dirty="0" err="1" smtClean="0"/>
              <a:t>impact</a:t>
            </a:r>
            <a:r>
              <a:rPr lang="es-MX" b="0" baseline="0" dirty="0" smtClean="0"/>
              <a:t> of  </a:t>
            </a:r>
            <a:r>
              <a:rPr lang="es-MX" b="0" baseline="0" dirty="0" err="1" smtClean="0"/>
              <a:t>the</a:t>
            </a:r>
            <a:r>
              <a:rPr lang="es-MX" b="0" baseline="0" dirty="0" smtClean="0"/>
              <a:t> </a:t>
            </a:r>
            <a:r>
              <a:rPr lang="es-MX" b="0" baseline="0" dirty="0" err="1" smtClean="0"/>
              <a:t>program</a:t>
            </a:r>
            <a:r>
              <a:rPr lang="es-MX" b="0" baseline="0" dirty="0" smtClean="0"/>
              <a:t> </a:t>
            </a:r>
            <a:r>
              <a:rPr lang="es-MX" b="0" baseline="0" dirty="0" err="1" smtClean="0"/>
              <a:t>is</a:t>
            </a:r>
            <a:r>
              <a:rPr lang="es-MX" b="0" baseline="0" dirty="0" smtClean="0"/>
              <a:t> </a:t>
            </a:r>
            <a:r>
              <a:rPr lang="es-MX" b="0" baseline="0" dirty="0" err="1" smtClean="0"/>
              <a:t>much</a:t>
            </a:r>
            <a:r>
              <a:rPr lang="es-MX" b="0" baseline="0" dirty="0" smtClean="0"/>
              <a:t> </a:t>
            </a:r>
            <a:r>
              <a:rPr lang="es-MX" b="0" baseline="0" dirty="0" err="1" smtClean="0"/>
              <a:t>smaller</a:t>
            </a:r>
            <a:r>
              <a:rPr lang="es-MX" b="0" baseline="0" dirty="0" smtClean="0"/>
              <a:t> </a:t>
            </a:r>
            <a:r>
              <a:rPr lang="es-MX" b="0" baseline="0" dirty="0" err="1" smtClean="0"/>
              <a:t>than</a:t>
            </a:r>
            <a:r>
              <a:rPr lang="es-MX" b="0" baseline="0" dirty="0" smtClean="0"/>
              <a:t> </a:t>
            </a:r>
            <a:r>
              <a:rPr lang="es-MX" b="0" baseline="0" dirty="0" err="1" smtClean="0"/>
              <a:t>pur</a:t>
            </a:r>
            <a:r>
              <a:rPr lang="es-MX" b="0" baseline="0" dirty="0" smtClean="0"/>
              <a:t> </a:t>
            </a:r>
            <a:r>
              <a:rPr lang="es-MX" b="0" baseline="0" dirty="0" err="1" smtClean="0"/>
              <a:t>first</a:t>
            </a:r>
            <a:r>
              <a:rPr lang="es-MX" b="0" baseline="0" dirty="0" smtClean="0"/>
              <a:t> </a:t>
            </a:r>
            <a:r>
              <a:rPr lang="es-MX" b="0" baseline="0" dirty="0" err="1" smtClean="0"/>
              <a:t>simplistic</a:t>
            </a:r>
            <a:r>
              <a:rPr lang="es-MX" b="0" baseline="0" dirty="0" smtClean="0"/>
              <a:t> </a:t>
            </a:r>
            <a:r>
              <a:rPr lang="es-MX" b="0" baseline="0" dirty="0" err="1" smtClean="0"/>
              <a:t>impression</a:t>
            </a:r>
            <a:r>
              <a:rPr lang="es-MX" b="0" baseline="0" dirty="0" smtClean="0"/>
              <a:t>. </a:t>
            </a:r>
            <a:r>
              <a:rPr lang="es-MX" b="0" baseline="0" dirty="0" err="1" smtClean="0"/>
              <a:t>This</a:t>
            </a:r>
            <a:r>
              <a:rPr lang="es-MX" b="0" baseline="0" dirty="0" smtClean="0"/>
              <a:t> </a:t>
            </a:r>
            <a:r>
              <a:rPr lang="es-MX" b="0" baseline="0" dirty="0" err="1" smtClean="0"/>
              <a:t>occurs</a:t>
            </a:r>
            <a:r>
              <a:rPr lang="es-MX" b="0" baseline="0" dirty="0" smtClean="0"/>
              <a:t> </a:t>
            </a:r>
            <a:r>
              <a:rPr lang="es-MX" b="0" baseline="0" dirty="0" err="1" smtClean="0"/>
              <a:t>because</a:t>
            </a:r>
            <a:r>
              <a:rPr lang="es-MX" b="0" baseline="0" dirty="0" smtClean="0"/>
              <a:t> </a:t>
            </a:r>
            <a:r>
              <a:rPr lang="es-MX" b="0" baseline="0" dirty="0" err="1" smtClean="0"/>
              <a:t>the</a:t>
            </a:r>
            <a:r>
              <a:rPr lang="es-MX" b="0" baseline="0" dirty="0" smtClean="0"/>
              <a:t> </a:t>
            </a:r>
            <a:r>
              <a:rPr lang="es-MX" b="0" baseline="0" dirty="0" err="1" smtClean="0"/>
              <a:t>outcome</a:t>
            </a:r>
            <a:r>
              <a:rPr lang="es-MX" b="0" baseline="0" dirty="0" smtClean="0"/>
              <a:t> </a:t>
            </a:r>
            <a:r>
              <a:rPr lang="es-MX" b="0" baseline="0" dirty="0" err="1" smtClean="0"/>
              <a:t>was</a:t>
            </a:r>
            <a:r>
              <a:rPr lang="es-MX" b="0" baseline="0" dirty="0" smtClean="0"/>
              <a:t> </a:t>
            </a:r>
            <a:r>
              <a:rPr lang="es-MX" b="0" baseline="0" dirty="0" err="1" smtClean="0"/>
              <a:t>already</a:t>
            </a:r>
            <a:r>
              <a:rPr lang="es-MX" b="0" baseline="0" dirty="0" smtClean="0"/>
              <a:t> </a:t>
            </a:r>
            <a:r>
              <a:rPr lang="es-MX" b="0" baseline="0" dirty="0" err="1" smtClean="0"/>
              <a:t>on</a:t>
            </a:r>
            <a:r>
              <a:rPr lang="es-MX" b="0" baseline="0" dirty="0" smtClean="0"/>
              <a:t> a </a:t>
            </a:r>
            <a:r>
              <a:rPr lang="es-MX" b="0" baseline="0" dirty="0" err="1" smtClean="0"/>
              <a:t>downward</a:t>
            </a:r>
            <a:r>
              <a:rPr lang="es-MX" b="0" baseline="0" dirty="0" smtClean="0"/>
              <a:t> </a:t>
            </a:r>
            <a:r>
              <a:rPr lang="es-MX" b="0" baseline="0" dirty="0" err="1" smtClean="0"/>
              <a:t>trend</a:t>
            </a:r>
            <a:r>
              <a:rPr lang="es-MX" b="0" baseline="0" dirty="0" smtClean="0"/>
              <a:t> </a:t>
            </a:r>
            <a:r>
              <a:rPr lang="es-MX" b="0" baseline="0" dirty="0" err="1" smtClean="0"/>
              <a:t>due</a:t>
            </a:r>
            <a:r>
              <a:rPr lang="es-MX" b="0" baseline="0" dirty="0" smtClean="0"/>
              <a:t> </a:t>
            </a:r>
            <a:r>
              <a:rPr lang="es-MX" b="0" baseline="0" dirty="0" err="1" smtClean="0"/>
              <a:t>to</a:t>
            </a:r>
            <a:r>
              <a:rPr lang="es-MX" b="0" baseline="0" dirty="0" smtClean="0"/>
              <a:t> </a:t>
            </a:r>
            <a:r>
              <a:rPr lang="es-MX" b="0" baseline="0" dirty="0" err="1" smtClean="0"/>
              <a:t>reasons</a:t>
            </a:r>
            <a:r>
              <a:rPr lang="es-MX" b="0" baseline="0" dirty="0" smtClean="0"/>
              <a:t> </a:t>
            </a:r>
            <a:r>
              <a:rPr lang="es-MX" b="0" baseline="0" dirty="0" err="1" smtClean="0"/>
              <a:t>other</a:t>
            </a:r>
            <a:r>
              <a:rPr lang="es-MX" b="0" baseline="0" dirty="0" smtClean="0"/>
              <a:t> </a:t>
            </a:r>
            <a:r>
              <a:rPr lang="es-MX" b="0" baseline="0" dirty="0" err="1" smtClean="0"/>
              <a:t>than</a:t>
            </a:r>
            <a:r>
              <a:rPr lang="es-MX" b="0" baseline="0" dirty="0" smtClean="0"/>
              <a:t> </a:t>
            </a:r>
            <a:r>
              <a:rPr lang="es-MX" b="0" baseline="0" dirty="0" err="1" smtClean="0"/>
              <a:t>the</a:t>
            </a:r>
            <a:r>
              <a:rPr lang="es-MX" b="0" baseline="0" dirty="0" smtClean="0"/>
              <a:t> </a:t>
            </a:r>
            <a:r>
              <a:rPr lang="es-MX" b="0" baseline="0" dirty="0" err="1" smtClean="0"/>
              <a:t>program</a:t>
            </a:r>
            <a:r>
              <a:rPr lang="es-MX" b="0" baseline="0" smtClean="0"/>
              <a:t>. </a:t>
            </a:r>
            <a:endParaRPr lang="es-MX" b="1" dirty="0" smtClean="0"/>
          </a:p>
        </p:txBody>
      </p:sp>
      <p:sp>
        <p:nvSpPr>
          <p:cNvPr id="4" name="3 Marcador de número de diapositiva"/>
          <p:cNvSpPr>
            <a:spLocks noGrp="1"/>
          </p:cNvSpPr>
          <p:nvPr>
            <p:ph type="sldNum" sz="quarter" idx="5"/>
          </p:nvPr>
        </p:nvSpPr>
        <p:spPr/>
        <p:txBody>
          <a:bodyPr/>
          <a:lstStyle/>
          <a:p>
            <a:pPr>
              <a:defRPr/>
            </a:pPr>
            <a:fld id="{1191E548-BEAB-45F7-A963-F879D7B054AC}" type="slidenum">
              <a:rPr lang="es-MX" smtClean="0">
                <a:solidFill>
                  <a:prstClr val="black"/>
                </a:solidFill>
              </a:rPr>
              <a:pPr>
                <a:defRPr/>
              </a:pPr>
              <a:t>11</a:t>
            </a:fld>
            <a:endParaRPr lang="es-MX">
              <a:solidFill>
                <a:prstClr val="black"/>
              </a:solidFill>
            </a:endParaRPr>
          </a:p>
        </p:txBody>
      </p:sp>
    </p:spTree>
    <p:extLst>
      <p:ext uri="{BB962C8B-B14F-4D97-AF65-F5344CB8AC3E}">
        <p14:creationId xmlns:p14="http://schemas.microsoft.com/office/powerpoint/2010/main" val="35724306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75779" name="2 Marcador de notas"/>
          <p:cNvSpPr>
            <a:spLocks noGrp="1"/>
          </p:cNvSpPr>
          <p:nvPr>
            <p:ph type="body" idx="1"/>
          </p:nvPr>
        </p:nvSpPr>
        <p:spPr bwMode="auto">
          <a:noFill/>
        </p:spPr>
        <p:txBody>
          <a:bodyPr wrap="square" numCol="1" anchor="t" anchorCtr="0" compatLnSpc="1">
            <a:prstTxWarp prst="textNoShape">
              <a:avLst/>
            </a:prstTxWarp>
          </a:bodyPr>
          <a:lstStyle/>
          <a:p>
            <a:r>
              <a:rPr lang="es-MX" dirty="0" smtClean="0"/>
              <a:t>In</a:t>
            </a:r>
            <a:r>
              <a:rPr lang="es-MX" baseline="0" dirty="0" smtClean="0"/>
              <a:t> </a:t>
            </a:r>
            <a:r>
              <a:rPr lang="es-MX" baseline="0" dirty="0" err="1" smtClean="0"/>
              <a:t>this</a:t>
            </a:r>
            <a:r>
              <a:rPr lang="es-MX" baseline="0" dirty="0" smtClean="0"/>
              <a:t> </a:t>
            </a:r>
            <a:r>
              <a:rPr lang="es-MX" baseline="0" dirty="0" err="1" smtClean="0"/>
              <a:t>situation</a:t>
            </a:r>
            <a:r>
              <a:rPr lang="es-MX" baseline="0" dirty="0" smtClean="0"/>
              <a:t>, </a:t>
            </a:r>
            <a:r>
              <a:rPr lang="es-MX" baseline="0" dirty="0" err="1" smtClean="0"/>
              <a:t>the</a:t>
            </a:r>
            <a:r>
              <a:rPr lang="es-MX" baseline="0" dirty="0" smtClean="0"/>
              <a:t> </a:t>
            </a:r>
            <a:r>
              <a:rPr lang="es-MX" baseline="0" dirty="0" err="1" smtClean="0"/>
              <a:t>impact</a:t>
            </a:r>
            <a:r>
              <a:rPr lang="es-MX" baseline="0" dirty="0" smtClean="0"/>
              <a:t> </a:t>
            </a:r>
            <a:r>
              <a:rPr lang="es-MX" baseline="0" dirty="0" err="1" smtClean="0"/>
              <a:t>is</a:t>
            </a:r>
            <a:r>
              <a:rPr lang="es-MX" baseline="0" dirty="0" smtClean="0"/>
              <a:t> </a:t>
            </a:r>
            <a:r>
              <a:rPr lang="es-MX" baseline="0" dirty="0" err="1" smtClean="0"/>
              <a:t>straightforward</a:t>
            </a:r>
            <a:r>
              <a:rPr lang="es-MX" baseline="0" dirty="0" smtClean="0"/>
              <a:t>, </a:t>
            </a:r>
            <a:r>
              <a:rPr lang="es-MX" baseline="0" dirty="0" err="1" smtClean="0"/>
              <a:t>there</a:t>
            </a:r>
            <a:r>
              <a:rPr lang="es-MX" baseline="0" dirty="0" smtClean="0"/>
              <a:t> </a:t>
            </a:r>
            <a:r>
              <a:rPr lang="es-MX" baseline="0" dirty="0" err="1" smtClean="0"/>
              <a:t>already</a:t>
            </a:r>
            <a:r>
              <a:rPr lang="es-MX" baseline="0" dirty="0" smtClean="0"/>
              <a:t> </a:t>
            </a:r>
            <a:r>
              <a:rPr lang="es-MX" baseline="0" dirty="0" err="1" smtClean="0"/>
              <a:t>was</a:t>
            </a:r>
            <a:r>
              <a:rPr lang="es-MX" baseline="0" dirty="0" smtClean="0"/>
              <a:t> a positive </a:t>
            </a:r>
            <a:r>
              <a:rPr lang="es-MX" baseline="0" dirty="0" err="1" smtClean="0"/>
              <a:t>trend</a:t>
            </a:r>
            <a:r>
              <a:rPr lang="es-MX" baseline="0" dirty="0" smtClean="0"/>
              <a:t> in </a:t>
            </a:r>
            <a:r>
              <a:rPr lang="es-MX" baseline="0" dirty="0" err="1" smtClean="0"/>
              <a:t>the</a:t>
            </a:r>
            <a:r>
              <a:rPr lang="es-MX" baseline="0" dirty="0" smtClean="0"/>
              <a:t> </a:t>
            </a:r>
            <a:r>
              <a:rPr lang="es-MX" baseline="0" dirty="0" err="1" smtClean="0"/>
              <a:t>outcome</a:t>
            </a:r>
            <a:r>
              <a:rPr lang="es-MX" baseline="0" dirty="0" smtClean="0"/>
              <a:t> and </a:t>
            </a:r>
            <a:r>
              <a:rPr lang="es-MX" baseline="0" dirty="0" err="1" smtClean="0"/>
              <a:t>there</a:t>
            </a:r>
            <a:r>
              <a:rPr lang="es-MX" baseline="0" dirty="0" smtClean="0"/>
              <a:t> </a:t>
            </a:r>
            <a:r>
              <a:rPr lang="es-MX" baseline="0" dirty="0" err="1" smtClean="0"/>
              <a:t>was</a:t>
            </a:r>
            <a:r>
              <a:rPr lang="es-MX" baseline="0" dirty="0" smtClean="0"/>
              <a:t> a </a:t>
            </a:r>
            <a:r>
              <a:rPr lang="es-MX" baseline="0" dirty="0" err="1" smtClean="0"/>
              <a:t>change</a:t>
            </a:r>
            <a:r>
              <a:rPr lang="es-MX" baseline="0" dirty="0" smtClean="0"/>
              <a:t> in </a:t>
            </a:r>
            <a:r>
              <a:rPr lang="es-MX" baseline="0" dirty="0" err="1" smtClean="0"/>
              <a:t>the</a:t>
            </a:r>
            <a:r>
              <a:rPr lang="es-MX" baseline="0" dirty="0" smtClean="0"/>
              <a:t> </a:t>
            </a:r>
            <a:r>
              <a:rPr lang="es-MX" baseline="0" dirty="0" err="1" smtClean="0"/>
              <a:t>trend</a:t>
            </a:r>
            <a:r>
              <a:rPr lang="es-MX" baseline="0" dirty="0" smtClean="0"/>
              <a:t>. </a:t>
            </a:r>
            <a:r>
              <a:rPr lang="es-MX" baseline="0" dirty="0" err="1" smtClean="0"/>
              <a:t>The</a:t>
            </a:r>
            <a:r>
              <a:rPr lang="es-MX" baseline="0" dirty="0" smtClean="0"/>
              <a:t> </a:t>
            </a:r>
            <a:r>
              <a:rPr lang="es-MX" baseline="0" dirty="0" err="1" smtClean="0"/>
              <a:t>counterfactual</a:t>
            </a:r>
            <a:r>
              <a:rPr lang="es-MX" baseline="0" dirty="0" smtClean="0"/>
              <a:t> in </a:t>
            </a:r>
            <a:r>
              <a:rPr lang="es-MX" baseline="0" dirty="0" err="1" smtClean="0"/>
              <a:t>this</a:t>
            </a:r>
            <a:r>
              <a:rPr lang="es-MX" baseline="0" dirty="0" smtClean="0"/>
              <a:t> case (</a:t>
            </a:r>
            <a:r>
              <a:rPr lang="es-MX" baseline="0" dirty="0" err="1" smtClean="0"/>
              <a:t>what</a:t>
            </a:r>
            <a:r>
              <a:rPr lang="es-MX" baseline="0" dirty="0" smtClean="0"/>
              <a:t> </a:t>
            </a:r>
            <a:r>
              <a:rPr lang="es-MX" baseline="0" dirty="0" err="1" smtClean="0"/>
              <a:t>would</a:t>
            </a:r>
            <a:r>
              <a:rPr lang="es-MX" baseline="0" dirty="0" smtClean="0"/>
              <a:t> </a:t>
            </a:r>
            <a:r>
              <a:rPr lang="es-MX" baseline="0" dirty="0" err="1" smtClean="0"/>
              <a:t>have</a:t>
            </a:r>
            <a:r>
              <a:rPr lang="es-MX" baseline="0" dirty="0" smtClean="0"/>
              <a:t> </a:t>
            </a:r>
            <a:r>
              <a:rPr lang="es-MX" baseline="0" dirty="0" err="1" smtClean="0"/>
              <a:t>happened</a:t>
            </a:r>
            <a:r>
              <a:rPr lang="es-MX" baseline="0" dirty="0" smtClean="0"/>
              <a:t> </a:t>
            </a:r>
            <a:r>
              <a:rPr lang="es-MX" baseline="0" dirty="0" err="1" smtClean="0"/>
              <a:t>had</a:t>
            </a:r>
            <a:r>
              <a:rPr lang="es-MX" baseline="0" dirty="0" smtClean="0"/>
              <a:t> </a:t>
            </a:r>
            <a:r>
              <a:rPr lang="es-MX" baseline="0" dirty="0" err="1" smtClean="0"/>
              <a:t>the</a:t>
            </a:r>
            <a:r>
              <a:rPr lang="es-MX" baseline="0" dirty="0" smtClean="0"/>
              <a:t> </a:t>
            </a:r>
            <a:r>
              <a:rPr lang="es-MX" baseline="0" dirty="0" err="1" smtClean="0"/>
              <a:t>program</a:t>
            </a:r>
            <a:r>
              <a:rPr lang="es-MX" baseline="0" dirty="0" smtClean="0"/>
              <a:t> </a:t>
            </a:r>
            <a:r>
              <a:rPr lang="es-MX" baseline="0" dirty="0" err="1" smtClean="0"/>
              <a:t>never</a:t>
            </a:r>
            <a:r>
              <a:rPr lang="es-MX" baseline="0" dirty="0" smtClean="0"/>
              <a:t> </a:t>
            </a:r>
            <a:r>
              <a:rPr lang="es-MX" baseline="0" dirty="0" err="1" smtClean="0"/>
              <a:t>been</a:t>
            </a:r>
            <a:r>
              <a:rPr lang="es-MX" baseline="0" dirty="0" smtClean="0"/>
              <a:t> </a:t>
            </a:r>
            <a:r>
              <a:rPr lang="es-MX" baseline="0" dirty="0" err="1" smtClean="0"/>
              <a:t>implemented</a:t>
            </a:r>
            <a:r>
              <a:rPr lang="es-MX" baseline="0" dirty="0" smtClean="0"/>
              <a:t>) </a:t>
            </a:r>
            <a:r>
              <a:rPr lang="es-MX" baseline="0" dirty="0" err="1" smtClean="0"/>
              <a:t>is</a:t>
            </a:r>
            <a:r>
              <a:rPr lang="es-MX" baseline="0" dirty="0" smtClean="0"/>
              <a:t> </a:t>
            </a:r>
            <a:r>
              <a:rPr lang="es-MX" baseline="0" dirty="0" err="1" smtClean="0"/>
              <a:t>just</a:t>
            </a:r>
            <a:r>
              <a:rPr lang="es-MX" baseline="0" dirty="0" smtClean="0"/>
              <a:t> a </a:t>
            </a:r>
            <a:r>
              <a:rPr lang="es-MX" baseline="0" dirty="0" err="1" smtClean="0"/>
              <a:t>continuation</a:t>
            </a:r>
            <a:r>
              <a:rPr lang="es-MX" baseline="0" dirty="0" smtClean="0"/>
              <a:t> of </a:t>
            </a:r>
            <a:r>
              <a:rPr lang="es-MX" baseline="0" dirty="0" err="1" smtClean="0"/>
              <a:t>the</a:t>
            </a:r>
            <a:r>
              <a:rPr lang="es-MX" baseline="0" dirty="0" smtClean="0"/>
              <a:t> </a:t>
            </a:r>
            <a:r>
              <a:rPr lang="es-MX" baseline="0" dirty="0" err="1" smtClean="0"/>
              <a:t>already</a:t>
            </a:r>
            <a:r>
              <a:rPr lang="es-MX" baseline="0" dirty="0" smtClean="0"/>
              <a:t> </a:t>
            </a:r>
            <a:r>
              <a:rPr lang="es-MX" baseline="0" dirty="0" err="1" smtClean="0"/>
              <a:t>existing</a:t>
            </a:r>
            <a:r>
              <a:rPr lang="es-MX" baseline="0" dirty="0" smtClean="0"/>
              <a:t> </a:t>
            </a:r>
            <a:r>
              <a:rPr lang="es-MX" baseline="0" dirty="0" err="1" smtClean="0"/>
              <a:t>trend</a:t>
            </a:r>
            <a:r>
              <a:rPr lang="es-MX" baseline="0" dirty="0" smtClean="0"/>
              <a:t>. </a:t>
            </a:r>
            <a:endParaRPr lang="es-MX" dirty="0" smtClean="0"/>
          </a:p>
        </p:txBody>
      </p:sp>
      <p:sp>
        <p:nvSpPr>
          <p:cNvPr id="4" name="3 Marcador de número de diapositiva"/>
          <p:cNvSpPr>
            <a:spLocks noGrp="1"/>
          </p:cNvSpPr>
          <p:nvPr>
            <p:ph type="sldNum" sz="quarter" idx="5"/>
          </p:nvPr>
        </p:nvSpPr>
        <p:spPr/>
        <p:txBody>
          <a:bodyPr/>
          <a:lstStyle/>
          <a:p>
            <a:pPr>
              <a:defRPr/>
            </a:pPr>
            <a:fld id="{CF06400A-C40A-4268-B22F-6A0F33641B32}" type="slidenum">
              <a:rPr lang="es-MX" smtClean="0">
                <a:solidFill>
                  <a:prstClr val="black"/>
                </a:solidFill>
              </a:rPr>
              <a:pPr>
                <a:defRPr/>
              </a:pPr>
              <a:t>12</a:t>
            </a:fld>
            <a:endParaRPr lang="es-MX">
              <a:solidFill>
                <a:prstClr val="black"/>
              </a:solidFill>
            </a:endParaRPr>
          </a:p>
        </p:txBody>
      </p:sp>
    </p:spTree>
    <p:extLst>
      <p:ext uri="{BB962C8B-B14F-4D97-AF65-F5344CB8AC3E}">
        <p14:creationId xmlns:p14="http://schemas.microsoft.com/office/powerpoint/2010/main" val="24847256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n-US" dirty="0" smtClean="0"/>
              <a:t>However this second</a:t>
            </a:r>
            <a:r>
              <a:rPr lang="en-US" baseline="0" dirty="0" smtClean="0"/>
              <a:t> scenario</a:t>
            </a:r>
            <a:r>
              <a:rPr lang="en-US" dirty="0" smtClean="0"/>
              <a:t> is not as simple, just</a:t>
            </a:r>
            <a:r>
              <a:rPr lang="en-US" baseline="0" dirty="0" smtClean="0"/>
              <a:t> by looking at the trend one might think the impact of the program has been negative (and decision makers would be tempted to cancel it), however looking carefully at what the situation would have been had the program never been we see that things could have been worse… therefore the program still ahs a positive impact! </a:t>
            </a:r>
            <a:endParaRPr lang="en-US" dirty="0"/>
          </a:p>
        </p:txBody>
      </p:sp>
      <p:sp>
        <p:nvSpPr>
          <p:cNvPr id="4" name="3 Marcador de número de diapositiva"/>
          <p:cNvSpPr>
            <a:spLocks noGrp="1"/>
          </p:cNvSpPr>
          <p:nvPr>
            <p:ph type="sldNum" sz="quarter" idx="10"/>
          </p:nvPr>
        </p:nvSpPr>
        <p:spPr/>
        <p:txBody>
          <a:bodyPr/>
          <a:lstStyle/>
          <a:p>
            <a:pPr>
              <a:defRPr/>
            </a:pPr>
            <a:fld id="{F98FEC24-2877-448B-93A4-B90B56275BB4}" type="slidenum">
              <a:rPr lang="en-US" smtClean="0"/>
              <a:pPr>
                <a:defRPr/>
              </a:pPr>
              <a:t>13</a:t>
            </a:fld>
            <a:endParaRPr lang="en-US"/>
          </a:p>
        </p:txBody>
      </p:sp>
    </p:spTree>
    <p:extLst>
      <p:ext uri="{BB962C8B-B14F-4D97-AF65-F5344CB8AC3E}">
        <p14:creationId xmlns:p14="http://schemas.microsoft.com/office/powerpoint/2010/main" val="33904490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err="1" smtClean="0"/>
              <a:t>Potentially</a:t>
            </a:r>
            <a:r>
              <a:rPr lang="es-ES" dirty="0" smtClean="0"/>
              <a:t> </a:t>
            </a:r>
            <a:r>
              <a:rPr lang="es-ES" dirty="0" err="1" smtClean="0"/>
              <a:t>individuals</a:t>
            </a:r>
            <a:r>
              <a:rPr lang="es-ES" dirty="0" smtClean="0"/>
              <a:t> </a:t>
            </a:r>
            <a:r>
              <a:rPr lang="es-ES" dirty="0" err="1" smtClean="0"/>
              <a:t>have</a:t>
            </a:r>
            <a:r>
              <a:rPr lang="es-ES" dirty="0" smtClean="0"/>
              <a:t> responses</a:t>
            </a:r>
            <a:r>
              <a:rPr lang="es-ES" baseline="0" dirty="0" smtClean="0"/>
              <a:t> </a:t>
            </a:r>
            <a:r>
              <a:rPr lang="es-ES" baseline="0" dirty="0" err="1" smtClean="0"/>
              <a:t>to</a:t>
            </a:r>
            <a:r>
              <a:rPr lang="es-ES" baseline="0" dirty="0" smtClean="0"/>
              <a:t> </a:t>
            </a:r>
            <a:r>
              <a:rPr lang="es-ES" baseline="0" dirty="0" err="1" smtClean="0"/>
              <a:t>both</a:t>
            </a:r>
            <a:r>
              <a:rPr lang="es-ES" baseline="0" dirty="0" smtClean="0"/>
              <a:t> </a:t>
            </a:r>
            <a:r>
              <a:rPr lang="es-ES" baseline="0" dirty="0" err="1" smtClean="0"/>
              <a:t>states</a:t>
            </a:r>
            <a:r>
              <a:rPr lang="es-ES" baseline="0" dirty="0" smtClean="0"/>
              <a:t> (</a:t>
            </a:r>
            <a:r>
              <a:rPr lang="es-ES" baseline="0" dirty="0" err="1" smtClean="0"/>
              <a:t>tratment</a:t>
            </a:r>
            <a:r>
              <a:rPr lang="es-ES" baseline="0" dirty="0" smtClean="0"/>
              <a:t> </a:t>
            </a:r>
            <a:r>
              <a:rPr lang="es-ES" baseline="0" dirty="0" err="1" smtClean="0"/>
              <a:t>or</a:t>
            </a:r>
            <a:r>
              <a:rPr lang="es-ES" baseline="0" dirty="0" smtClean="0"/>
              <a:t> no </a:t>
            </a:r>
            <a:r>
              <a:rPr lang="es-ES" baseline="0" dirty="0" err="1" smtClean="0"/>
              <a:t>treatmen</a:t>
            </a:r>
            <a:r>
              <a:rPr lang="es-ES" baseline="0" dirty="0" smtClean="0"/>
              <a:t>) </a:t>
            </a:r>
            <a:r>
              <a:rPr lang="es-ES" baseline="0" dirty="0" err="1" smtClean="0"/>
              <a:t>although</a:t>
            </a:r>
            <a:r>
              <a:rPr lang="es-ES" baseline="0" dirty="0" smtClean="0"/>
              <a:t> </a:t>
            </a:r>
            <a:r>
              <a:rPr lang="es-ES" baseline="0" dirty="0" err="1" smtClean="0"/>
              <a:t>only</a:t>
            </a:r>
            <a:r>
              <a:rPr lang="es-ES" baseline="0" dirty="0" smtClean="0"/>
              <a:t> </a:t>
            </a:r>
            <a:r>
              <a:rPr lang="es-ES" baseline="0" dirty="0" err="1" smtClean="0"/>
              <a:t>one</a:t>
            </a:r>
            <a:r>
              <a:rPr lang="es-ES" baseline="0" dirty="0" smtClean="0"/>
              <a:t> of </a:t>
            </a:r>
            <a:r>
              <a:rPr lang="es-ES" baseline="0" dirty="0" err="1" smtClean="0"/>
              <a:t>them</a:t>
            </a:r>
            <a:r>
              <a:rPr lang="es-ES" baseline="0" dirty="0" smtClean="0"/>
              <a:t> </a:t>
            </a:r>
            <a:r>
              <a:rPr lang="es-ES" baseline="0" dirty="0" err="1" smtClean="0"/>
              <a:t>becomes</a:t>
            </a:r>
            <a:r>
              <a:rPr lang="es-ES" baseline="0" dirty="0" smtClean="0"/>
              <a:t> “real”. </a:t>
            </a:r>
            <a:r>
              <a:rPr lang="es-ES" baseline="0" dirty="0" err="1" smtClean="0"/>
              <a:t>If</a:t>
            </a:r>
            <a:r>
              <a:rPr lang="es-ES" baseline="0" dirty="0" smtClean="0"/>
              <a:t> </a:t>
            </a:r>
            <a:r>
              <a:rPr lang="es-ES" baseline="0" dirty="0" err="1" smtClean="0"/>
              <a:t>we</a:t>
            </a:r>
            <a:r>
              <a:rPr lang="es-ES" baseline="0" dirty="0" smtClean="0"/>
              <a:t> </a:t>
            </a:r>
            <a:r>
              <a:rPr lang="es-ES" baseline="0" dirty="0" err="1" smtClean="0"/>
              <a:t>could</a:t>
            </a:r>
            <a:r>
              <a:rPr lang="es-ES" baseline="0" dirty="0" smtClean="0"/>
              <a:t> </a:t>
            </a:r>
            <a:r>
              <a:rPr lang="es-ES" baseline="0" dirty="0" err="1" smtClean="0"/>
              <a:t>somehow</a:t>
            </a:r>
            <a:r>
              <a:rPr lang="es-ES" baseline="0" dirty="0" smtClean="0"/>
              <a:t> observe </a:t>
            </a:r>
            <a:r>
              <a:rPr lang="es-ES" baseline="0" dirty="0" err="1" smtClean="0"/>
              <a:t>both</a:t>
            </a:r>
            <a:r>
              <a:rPr lang="es-ES" baseline="0" dirty="0" smtClean="0"/>
              <a:t> </a:t>
            </a:r>
            <a:r>
              <a:rPr lang="es-ES" baseline="0" dirty="0" err="1" smtClean="0"/>
              <a:t>states</a:t>
            </a:r>
            <a:r>
              <a:rPr lang="es-ES" baseline="0" dirty="0" smtClean="0"/>
              <a:t> (observe </a:t>
            </a:r>
            <a:r>
              <a:rPr lang="es-ES" baseline="0" dirty="0" err="1" smtClean="0"/>
              <a:t>the</a:t>
            </a:r>
            <a:r>
              <a:rPr lang="es-ES" baseline="0" dirty="0" smtClean="0"/>
              <a:t> </a:t>
            </a:r>
            <a:r>
              <a:rPr lang="es-ES" baseline="0" dirty="0" err="1" smtClean="0"/>
              <a:t>same</a:t>
            </a:r>
            <a:r>
              <a:rPr lang="es-ES" baseline="0" dirty="0" smtClean="0"/>
              <a:t> individual in </a:t>
            </a:r>
            <a:r>
              <a:rPr lang="es-ES" baseline="0" dirty="0" err="1" smtClean="0"/>
              <a:t>parallell</a:t>
            </a:r>
            <a:r>
              <a:rPr lang="es-ES" baseline="0" dirty="0" smtClean="0"/>
              <a:t> </a:t>
            </a:r>
            <a:r>
              <a:rPr lang="es-ES" baseline="0" dirty="0" err="1" smtClean="0"/>
              <a:t>universes</a:t>
            </a:r>
            <a:r>
              <a:rPr lang="es-ES" baseline="0" dirty="0" smtClean="0"/>
              <a:t>), </a:t>
            </a:r>
            <a:r>
              <a:rPr lang="es-ES" baseline="0" dirty="0" err="1" smtClean="0"/>
              <a:t>knowing</a:t>
            </a:r>
            <a:r>
              <a:rPr lang="es-ES" baseline="0" dirty="0" smtClean="0"/>
              <a:t> </a:t>
            </a:r>
            <a:r>
              <a:rPr lang="es-ES" baseline="0" dirty="0" err="1" smtClean="0"/>
              <a:t>the</a:t>
            </a:r>
            <a:r>
              <a:rPr lang="es-ES" baseline="0" dirty="0" smtClean="0"/>
              <a:t> </a:t>
            </a:r>
            <a:r>
              <a:rPr lang="es-ES" baseline="0" dirty="0" err="1" smtClean="0"/>
              <a:t>impact</a:t>
            </a:r>
            <a:r>
              <a:rPr lang="es-ES" baseline="0" dirty="0" smtClean="0"/>
              <a:t> </a:t>
            </a:r>
            <a:r>
              <a:rPr lang="es-ES" baseline="0" dirty="0" err="1" smtClean="0"/>
              <a:t>wouild</a:t>
            </a:r>
            <a:r>
              <a:rPr lang="es-ES" baseline="0" dirty="0" smtClean="0"/>
              <a:t> </a:t>
            </a:r>
            <a:r>
              <a:rPr lang="es-ES" baseline="0" dirty="0" err="1" smtClean="0"/>
              <a:t>be</a:t>
            </a:r>
            <a:r>
              <a:rPr lang="es-ES" baseline="0" dirty="0" smtClean="0"/>
              <a:t> </a:t>
            </a:r>
            <a:r>
              <a:rPr lang="es-ES" baseline="0" dirty="0" err="1" smtClean="0"/>
              <a:t>nor</a:t>
            </a:r>
            <a:r>
              <a:rPr lang="es-ES" baseline="0" dirty="0" smtClean="0"/>
              <a:t> </a:t>
            </a:r>
            <a:r>
              <a:rPr lang="es-ES" baseline="0" dirty="0" err="1" smtClean="0"/>
              <a:t>problem</a:t>
            </a:r>
            <a:r>
              <a:rPr lang="es-ES" baseline="0" dirty="0" smtClean="0"/>
              <a:t>, </a:t>
            </a:r>
            <a:r>
              <a:rPr lang="es-ES" baseline="0" dirty="0" err="1" smtClean="0"/>
              <a:t>we</a:t>
            </a:r>
            <a:r>
              <a:rPr lang="es-ES" baseline="0" dirty="0" smtClean="0"/>
              <a:t> </a:t>
            </a:r>
            <a:r>
              <a:rPr lang="es-ES" baseline="0" dirty="0" err="1" smtClean="0"/>
              <a:t>only</a:t>
            </a:r>
            <a:r>
              <a:rPr lang="es-ES" baseline="0" dirty="0" smtClean="0"/>
              <a:t> </a:t>
            </a:r>
            <a:r>
              <a:rPr lang="es-ES" baseline="0" dirty="0" err="1" smtClean="0"/>
              <a:t>need</a:t>
            </a:r>
            <a:r>
              <a:rPr lang="es-ES" baseline="0" dirty="0" smtClean="0"/>
              <a:t> </a:t>
            </a:r>
            <a:r>
              <a:rPr lang="es-ES" baseline="0" dirty="0" err="1" smtClean="0"/>
              <a:t>to</a:t>
            </a:r>
            <a:r>
              <a:rPr lang="es-ES" baseline="0" dirty="0" smtClean="0"/>
              <a:t> </a:t>
            </a:r>
            <a:r>
              <a:rPr lang="es-ES" baseline="0" dirty="0" err="1" smtClean="0"/>
              <a:t>substract</a:t>
            </a:r>
            <a:r>
              <a:rPr lang="es-ES" baseline="0" dirty="0" smtClean="0"/>
              <a:t> </a:t>
            </a:r>
            <a:r>
              <a:rPr lang="es-ES" baseline="0" dirty="0" err="1" smtClean="0"/>
              <a:t>the</a:t>
            </a:r>
            <a:r>
              <a:rPr lang="es-ES" baseline="0" dirty="0" smtClean="0"/>
              <a:t> </a:t>
            </a:r>
            <a:r>
              <a:rPr lang="es-ES" baseline="0" dirty="0" err="1" smtClean="0"/>
              <a:t>value</a:t>
            </a:r>
            <a:r>
              <a:rPr lang="es-ES" baseline="0" dirty="0" smtClean="0"/>
              <a:t> of </a:t>
            </a:r>
            <a:r>
              <a:rPr lang="es-ES" baseline="0" dirty="0" err="1" smtClean="0"/>
              <a:t>the</a:t>
            </a:r>
            <a:r>
              <a:rPr lang="es-ES" baseline="0" dirty="0" smtClean="0"/>
              <a:t> </a:t>
            </a:r>
            <a:r>
              <a:rPr lang="es-ES" baseline="0" dirty="0" err="1" smtClean="0"/>
              <a:t>outcome</a:t>
            </a:r>
            <a:r>
              <a:rPr lang="es-ES" baseline="0" dirty="0" smtClean="0"/>
              <a:t> </a:t>
            </a:r>
            <a:r>
              <a:rPr lang="es-ES" baseline="0" dirty="0" err="1" smtClean="0"/>
              <a:t>under</a:t>
            </a:r>
            <a:r>
              <a:rPr lang="es-ES" baseline="0" dirty="0" smtClean="0"/>
              <a:t> no-</a:t>
            </a:r>
            <a:r>
              <a:rPr lang="es-ES" baseline="0" dirty="0" err="1" smtClean="0"/>
              <a:t>treatmnt</a:t>
            </a:r>
            <a:r>
              <a:rPr lang="es-ES" baseline="0" dirty="0" smtClean="0"/>
              <a:t> </a:t>
            </a:r>
            <a:r>
              <a:rPr lang="es-ES" baseline="0" dirty="0" err="1" smtClean="0"/>
              <a:t>from</a:t>
            </a:r>
            <a:r>
              <a:rPr lang="es-ES" baseline="0" dirty="0" smtClean="0"/>
              <a:t> </a:t>
            </a:r>
            <a:r>
              <a:rPr lang="es-ES" baseline="0" dirty="0" err="1" smtClean="0"/>
              <a:t>the</a:t>
            </a:r>
            <a:r>
              <a:rPr lang="es-ES" baseline="0" dirty="0" smtClean="0"/>
              <a:t> </a:t>
            </a:r>
            <a:r>
              <a:rPr lang="es-ES" baseline="0" dirty="0" err="1" smtClean="0"/>
              <a:t>value</a:t>
            </a:r>
            <a:r>
              <a:rPr lang="es-ES" baseline="0" dirty="0" smtClean="0"/>
              <a:t> </a:t>
            </a:r>
            <a:r>
              <a:rPr lang="es-ES" baseline="0" dirty="0" err="1" smtClean="0"/>
              <a:t>under</a:t>
            </a:r>
            <a:r>
              <a:rPr lang="es-ES" baseline="0" dirty="0" smtClean="0"/>
              <a:t> </a:t>
            </a:r>
            <a:r>
              <a:rPr lang="es-ES" baseline="0" dirty="0" err="1" smtClean="0"/>
              <a:t>the</a:t>
            </a:r>
            <a:r>
              <a:rPr lang="es-ES" baseline="0" dirty="0" smtClean="0"/>
              <a:t> </a:t>
            </a:r>
            <a:r>
              <a:rPr lang="es-ES" baseline="0" dirty="0" err="1" smtClean="0"/>
              <a:t>treatment</a:t>
            </a:r>
            <a:r>
              <a:rPr lang="es-ES" baseline="0" dirty="0" smtClean="0"/>
              <a:t> </a:t>
            </a:r>
            <a:r>
              <a:rPr lang="es-ES" baseline="0" dirty="0" err="1" smtClean="0"/>
              <a:t>state</a:t>
            </a:r>
            <a:r>
              <a:rPr lang="es-ES" baseline="0" dirty="0" smtClean="0"/>
              <a:t>. </a:t>
            </a:r>
            <a:endParaRPr lang="es-ES" dirty="0"/>
          </a:p>
        </p:txBody>
      </p:sp>
      <p:sp>
        <p:nvSpPr>
          <p:cNvPr id="4" name="3 Marcador de número de diapositiva"/>
          <p:cNvSpPr>
            <a:spLocks noGrp="1"/>
          </p:cNvSpPr>
          <p:nvPr>
            <p:ph type="sldNum" sz="quarter" idx="10"/>
          </p:nvPr>
        </p:nvSpPr>
        <p:spPr/>
        <p:txBody>
          <a:bodyPr/>
          <a:lstStyle/>
          <a:p>
            <a:pPr>
              <a:defRPr/>
            </a:pPr>
            <a:fld id="{F98FEC24-2877-448B-93A4-B90B56275BB4}" type="slidenum">
              <a:rPr lang="en-US" smtClean="0"/>
              <a:pPr>
                <a:defRPr/>
              </a:pPr>
              <a:t>14</a:t>
            </a:fld>
            <a:endParaRPr lang="en-US"/>
          </a:p>
        </p:txBody>
      </p:sp>
    </p:spTree>
    <p:extLst>
      <p:ext uri="{BB962C8B-B14F-4D97-AF65-F5344CB8AC3E}">
        <p14:creationId xmlns:p14="http://schemas.microsoft.com/office/powerpoint/2010/main" val="69101274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n-US" dirty="0" smtClean="0"/>
              <a:t>Since we can’t observe the same individual at the same time, we can’t know the impact</a:t>
            </a:r>
            <a:r>
              <a:rPr lang="en-US" baseline="0" dirty="0" smtClean="0"/>
              <a:t> at the individual level. What about group-level impact: the Average Treatment Effect (ATE)? Sadly one can not know it for the same reason.. We would need to observe a group of individuals being both exposed and unexposed to the program at the same time. However, we can estimate this parameter it using an impact evaluation design. </a:t>
            </a:r>
            <a:endParaRPr lang="en-US" dirty="0"/>
          </a:p>
        </p:txBody>
      </p:sp>
      <p:sp>
        <p:nvSpPr>
          <p:cNvPr id="4" name="3 Marcador de número de diapositiva"/>
          <p:cNvSpPr>
            <a:spLocks noGrp="1"/>
          </p:cNvSpPr>
          <p:nvPr>
            <p:ph type="sldNum" sz="quarter" idx="10"/>
          </p:nvPr>
        </p:nvSpPr>
        <p:spPr/>
        <p:txBody>
          <a:bodyPr/>
          <a:lstStyle/>
          <a:p>
            <a:pPr>
              <a:defRPr/>
            </a:pPr>
            <a:fld id="{F98FEC24-2877-448B-93A4-B90B56275BB4}" type="slidenum">
              <a:rPr lang="en-US" smtClean="0"/>
              <a:pPr>
                <a:defRPr/>
              </a:pPr>
              <a:t>15</a:t>
            </a:fld>
            <a:endParaRPr lang="en-US"/>
          </a:p>
        </p:txBody>
      </p:sp>
    </p:spTree>
    <p:extLst>
      <p:ext uri="{BB962C8B-B14F-4D97-AF65-F5344CB8AC3E}">
        <p14:creationId xmlns:p14="http://schemas.microsoft.com/office/powerpoint/2010/main" val="290579380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76803" name="2 Marcador de notas"/>
          <p:cNvSpPr>
            <a:spLocks noGrp="1"/>
          </p:cNvSpPr>
          <p:nvPr>
            <p:ph type="body" idx="1"/>
          </p:nvPr>
        </p:nvSpPr>
        <p:spPr bwMode="auto">
          <a:noFill/>
        </p:spPr>
        <p:txBody>
          <a:bodyPr wrap="square" numCol="1" anchor="t" anchorCtr="0" compatLnSpc="1">
            <a:prstTxWarp prst="textNoShape">
              <a:avLst/>
            </a:prstTxWarp>
          </a:bodyPr>
          <a:lstStyle/>
          <a:p>
            <a:r>
              <a:rPr lang="es-ES" dirty="0" smtClean="0"/>
              <a:t>In </a:t>
            </a:r>
            <a:r>
              <a:rPr lang="es-ES" dirty="0" err="1" smtClean="0"/>
              <a:t>order</a:t>
            </a:r>
            <a:r>
              <a:rPr lang="es-ES" dirty="0" smtClean="0"/>
              <a:t> </a:t>
            </a:r>
            <a:r>
              <a:rPr lang="es-ES" dirty="0" err="1" smtClean="0"/>
              <a:t>to</a:t>
            </a:r>
            <a:r>
              <a:rPr lang="es-ES" dirty="0" smtClean="0"/>
              <a:t> </a:t>
            </a:r>
            <a:r>
              <a:rPr lang="es-ES" dirty="0" err="1" smtClean="0"/>
              <a:t>estimate</a:t>
            </a:r>
            <a:r>
              <a:rPr lang="es-ES" dirty="0" smtClean="0"/>
              <a:t> </a:t>
            </a:r>
            <a:r>
              <a:rPr lang="es-ES" dirty="0" err="1" smtClean="0"/>
              <a:t>the</a:t>
            </a:r>
            <a:r>
              <a:rPr lang="es-ES" dirty="0" smtClean="0"/>
              <a:t> ATE, </a:t>
            </a:r>
            <a:r>
              <a:rPr lang="es-ES" dirty="0" err="1" smtClean="0"/>
              <a:t>one</a:t>
            </a:r>
            <a:r>
              <a:rPr lang="es-ES" dirty="0" smtClean="0"/>
              <a:t> </a:t>
            </a:r>
            <a:r>
              <a:rPr lang="es-ES" dirty="0" err="1" smtClean="0"/>
              <a:t>needs</a:t>
            </a:r>
            <a:r>
              <a:rPr lang="es-ES" dirty="0" smtClean="0"/>
              <a:t> </a:t>
            </a:r>
            <a:r>
              <a:rPr lang="es-ES" dirty="0" err="1" smtClean="0"/>
              <a:t>two</a:t>
            </a:r>
            <a:r>
              <a:rPr lang="es-ES" baseline="0" dirty="0" smtClean="0"/>
              <a:t> </a:t>
            </a:r>
            <a:r>
              <a:rPr lang="es-ES" baseline="0" dirty="0" err="1" smtClean="0"/>
              <a:t>different</a:t>
            </a:r>
            <a:r>
              <a:rPr lang="es-ES" baseline="0" dirty="0" smtClean="0"/>
              <a:t> </a:t>
            </a:r>
            <a:r>
              <a:rPr lang="es-ES" baseline="0" dirty="0" err="1" smtClean="0"/>
              <a:t>groups</a:t>
            </a:r>
            <a:r>
              <a:rPr lang="es-ES" baseline="0" dirty="0" smtClean="0"/>
              <a:t> of </a:t>
            </a:r>
            <a:r>
              <a:rPr lang="es-ES" baseline="0" dirty="0" err="1" smtClean="0"/>
              <a:t>subjects</a:t>
            </a:r>
            <a:r>
              <a:rPr lang="es-ES" baseline="0" dirty="0" smtClean="0"/>
              <a:t>. </a:t>
            </a:r>
            <a:r>
              <a:rPr lang="es-ES" baseline="0" dirty="0" err="1" smtClean="0"/>
              <a:t>The</a:t>
            </a:r>
            <a:r>
              <a:rPr lang="es-ES" baseline="0" dirty="0" smtClean="0"/>
              <a:t> 1st </a:t>
            </a:r>
            <a:r>
              <a:rPr lang="es-ES" baseline="0" dirty="0" err="1" smtClean="0"/>
              <a:t>group</a:t>
            </a:r>
            <a:r>
              <a:rPr lang="es-ES" baseline="0" dirty="0" smtClean="0"/>
              <a:t> </a:t>
            </a:r>
            <a:r>
              <a:rPr lang="es-ES" baseline="0" dirty="0" err="1" smtClean="0"/>
              <a:t>would</a:t>
            </a:r>
            <a:r>
              <a:rPr lang="es-ES" baseline="0" dirty="0" smtClean="0"/>
              <a:t> </a:t>
            </a:r>
            <a:r>
              <a:rPr lang="es-ES" baseline="0" dirty="0" err="1" smtClean="0"/>
              <a:t>be</a:t>
            </a:r>
            <a:r>
              <a:rPr lang="es-ES" baseline="0" dirty="0" smtClean="0"/>
              <a:t> </a:t>
            </a:r>
            <a:r>
              <a:rPr lang="es-ES" baseline="0" dirty="0" err="1" smtClean="0"/>
              <a:t>exposed</a:t>
            </a:r>
            <a:r>
              <a:rPr lang="es-ES" baseline="0" dirty="0" smtClean="0"/>
              <a:t> </a:t>
            </a:r>
            <a:r>
              <a:rPr lang="es-ES" baseline="0" dirty="0" err="1" smtClean="0"/>
              <a:t>to</a:t>
            </a:r>
            <a:r>
              <a:rPr lang="es-ES" baseline="0" dirty="0" smtClean="0"/>
              <a:t> </a:t>
            </a:r>
            <a:r>
              <a:rPr lang="es-ES" baseline="0" dirty="0" err="1" smtClean="0"/>
              <a:t>the</a:t>
            </a:r>
            <a:r>
              <a:rPr lang="es-ES" baseline="0" dirty="0" smtClean="0"/>
              <a:t> </a:t>
            </a:r>
            <a:r>
              <a:rPr lang="es-ES" baseline="0" dirty="0" err="1" smtClean="0"/>
              <a:t>program</a:t>
            </a:r>
            <a:r>
              <a:rPr lang="es-ES" baseline="0" dirty="0" smtClean="0"/>
              <a:t> and </a:t>
            </a:r>
            <a:r>
              <a:rPr lang="es-ES" baseline="0" dirty="0" err="1" smtClean="0"/>
              <a:t>the</a:t>
            </a:r>
            <a:r>
              <a:rPr lang="es-ES" baseline="0" dirty="0" smtClean="0"/>
              <a:t> 2nd </a:t>
            </a:r>
            <a:r>
              <a:rPr lang="es-ES" baseline="0" dirty="0" err="1" smtClean="0"/>
              <a:t>would</a:t>
            </a:r>
            <a:r>
              <a:rPr lang="es-ES" baseline="0" dirty="0" smtClean="0"/>
              <a:t> </a:t>
            </a:r>
            <a:r>
              <a:rPr lang="es-ES" baseline="0" dirty="0" err="1" smtClean="0"/>
              <a:t>be</a:t>
            </a:r>
            <a:r>
              <a:rPr lang="es-ES" baseline="0" dirty="0" smtClean="0"/>
              <a:t> a control. </a:t>
            </a:r>
            <a:r>
              <a:rPr lang="es-ES" baseline="0" dirty="0" err="1" smtClean="0"/>
              <a:t>The</a:t>
            </a:r>
            <a:r>
              <a:rPr lang="es-ES" baseline="0" dirty="0" smtClean="0"/>
              <a:t> </a:t>
            </a:r>
            <a:r>
              <a:rPr lang="es-ES" baseline="0" dirty="0" err="1" smtClean="0"/>
              <a:t>key</a:t>
            </a:r>
            <a:r>
              <a:rPr lang="es-ES" baseline="0" dirty="0" smtClean="0"/>
              <a:t> </a:t>
            </a:r>
            <a:r>
              <a:rPr lang="es-ES" baseline="0" dirty="0" err="1" smtClean="0"/>
              <a:t>to</a:t>
            </a:r>
            <a:r>
              <a:rPr lang="es-ES" baseline="0" dirty="0" smtClean="0"/>
              <a:t> </a:t>
            </a:r>
            <a:r>
              <a:rPr lang="es-ES" baseline="0" dirty="0" err="1" smtClean="0"/>
              <a:t>succesfully</a:t>
            </a:r>
            <a:r>
              <a:rPr lang="es-ES" baseline="0" dirty="0" smtClean="0"/>
              <a:t> </a:t>
            </a:r>
            <a:r>
              <a:rPr lang="es-ES" baseline="0" dirty="0" err="1" smtClean="0"/>
              <a:t>estimate</a:t>
            </a:r>
            <a:r>
              <a:rPr lang="es-ES" baseline="0" dirty="0" smtClean="0"/>
              <a:t> </a:t>
            </a:r>
            <a:r>
              <a:rPr lang="es-ES" baseline="0" dirty="0" err="1" smtClean="0"/>
              <a:t>the</a:t>
            </a:r>
            <a:r>
              <a:rPr lang="es-ES" baseline="0" dirty="0" smtClean="0"/>
              <a:t> </a:t>
            </a:r>
            <a:r>
              <a:rPr lang="es-ES" baseline="0" dirty="0" err="1" smtClean="0"/>
              <a:t>impact</a:t>
            </a:r>
            <a:r>
              <a:rPr lang="es-ES" baseline="0" dirty="0" smtClean="0"/>
              <a:t> </a:t>
            </a:r>
            <a:r>
              <a:rPr lang="es-ES" baseline="0" dirty="0" err="1" smtClean="0"/>
              <a:t>is</a:t>
            </a:r>
            <a:r>
              <a:rPr lang="es-ES" baseline="0" dirty="0" smtClean="0"/>
              <a:t> </a:t>
            </a:r>
            <a:r>
              <a:rPr lang="es-ES" baseline="0" dirty="0" err="1" smtClean="0"/>
              <a:t>to</a:t>
            </a:r>
            <a:r>
              <a:rPr lang="es-ES" baseline="0" dirty="0" smtClean="0"/>
              <a:t> </a:t>
            </a:r>
            <a:r>
              <a:rPr lang="es-ES" baseline="0" dirty="0" err="1" smtClean="0"/>
              <a:t>have</a:t>
            </a:r>
            <a:r>
              <a:rPr lang="es-ES" baseline="0" dirty="0" smtClean="0"/>
              <a:t> </a:t>
            </a:r>
            <a:r>
              <a:rPr lang="es-ES" baseline="0" dirty="0" err="1" smtClean="0"/>
              <a:t>group</a:t>
            </a:r>
            <a:r>
              <a:rPr lang="es-ES" baseline="0" dirty="0" smtClean="0"/>
              <a:t> 2 </a:t>
            </a:r>
            <a:r>
              <a:rPr lang="es-ES" baseline="0" dirty="0" err="1" smtClean="0"/>
              <a:t>to</a:t>
            </a:r>
            <a:r>
              <a:rPr lang="es-ES" baseline="0" dirty="0" smtClean="0"/>
              <a:t> </a:t>
            </a:r>
            <a:r>
              <a:rPr lang="es-ES" baseline="0" dirty="0" err="1" smtClean="0"/>
              <a:t>be</a:t>
            </a:r>
            <a:r>
              <a:rPr lang="es-ES" baseline="0" dirty="0" smtClean="0"/>
              <a:t> </a:t>
            </a:r>
            <a:r>
              <a:rPr lang="es-ES" baseline="0" dirty="0" err="1" smtClean="0"/>
              <a:t>almost</a:t>
            </a:r>
            <a:r>
              <a:rPr lang="es-ES" baseline="0" dirty="0" smtClean="0"/>
              <a:t> </a:t>
            </a:r>
            <a:r>
              <a:rPr lang="es-ES" baseline="0" dirty="0" err="1" smtClean="0"/>
              <a:t>identical</a:t>
            </a:r>
            <a:r>
              <a:rPr lang="es-ES" baseline="0" dirty="0" smtClean="0"/>
              <a:t> </a:t>
            </a:r>
            <a:r>
              <a:rPr lang="es-ES" baseline="0" dirty="0" err="1" smtClean="0"/>
              <a:t>to</a:t>
            </a:r>
            <a:r>
              <a:rPr lang="es-ES" baseline="0" dirty="0" smtClean="0"/>
              <a:t> </a:t>
            </a:r>
            <a:r>
              <a:rPr lang="es-ES" baseline="0" dirty="0" err="1" smtClean="0"/>
              <a:t>group</a:t>
            </a:r>
            <a:r>
              <a:rPr lang="es-ES" baseline="0" dirty="0" smtClean="0"/>
              <a:t> 1. </a:t>
            </a:r>
            <a:endParaRPr lang="es-ES" dirty="0" smtClean="0"/>
          </a:p>
        </p:txBody>
      </p:sp>
      <p:sp>
        <p:nvSpPr>
          <p:cNvPr id="4" name="3 Marcador de número de diapositiva"/>
          <p:cNvSpPr>
            <a:spLocks noGrp="1"/>
          </p:cNvSpPr>
          <p:nvPr>
            <p:ph type="sldNum" sz="quarter" idx="5"/>
          </p:nvPr>
        </p:nvSpPr>
        <p:spPr/>
        <p:txBody>
          <a:bodyPr/>
          <a:lstStyle/>
          <a:p>
            <a:pPr>
              <a:defRPr/>
            </a:pPr>
            <a:fld id="{387AE214-F897-4D40-AB8B-22EA0DF76935}" type="slidenum">
              <a:rPr lang="es-MX" smtClean="0"/>
              <a:pPr>
                <a:defRPr/>
              </a:pPr>
              <a:t>16</a:t>
            </a:fld>
            <a:endParaRPr lang="es-MX"/>
          </a:p>
        </p:txBody>
      </p:sp>
    </p:spTree>
    <p:extLst>
      <p:ext uri="{BB962C8B-B14F-4D97-AF65-F5344CB8AC3E}">
        <p14:creationId xmlns:p14="http://schemas.microsoft.com/office/powerpoint/2010/main" val="167608942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n-US" dirty="0" smtClean="0"/>
              <a:t>The groups</a:t>
            </a:r>
            <a:r>
              <a:rPr lang="en-US" baseline="0" dirty="0" smtClean="0"/>
              <a:t> have to be interchangeable in order to get a good estimate of the impact. This means we need to be reasonably sure that the effect would have been the same regardless of which of the two groups ended up receiving the treatment. </a:t>
            </a:r>
          </a:p>
          <a:p>
            <a:endParaRPr lang="en-US" dirty="0"/>
          </a:p>
        </p:txBody>
      </p:sp>
      <p:sp>
        <p:nvSpPr>
          <p:cNvPr id="4" name="3 Marcador de número de diapositiva"/>
          <p:cNvSpPr>
            <a:spLocks noGrp="1"/>
          </p:cNvSpPr>
          <p:nvPr>
            <p:ph type="sldNum" sz="quarter" idx="10"/>
          </p:nvPr>
        </p:nvSpPr>
        <p:spPr/>
        <p:txBody>
          <a:bodyPr/>
          <a:lstStyle/>
          <a:p>
            <a:pPr>
              <a:defRPr/>
            </a:pPr>
            <a:fld id="{F98FEC24-2877-448B-93A4-B90B56275BB4}" type="slidenum">
              <a:rPr lang="en-US" smtClean="0"/>
              <a:pPr>
                <a:defRPr/>
              </a:pPr>
              <a:t>17</a:t>
            </a:fld>
            <a:endParaRPr lang="en-US"/>
          </a:p>
        </p:txBody>
      </p:sp>
    </p:spTree>
    <p:extLst>
      <p:ext uri="{BB962C8B-B14F-4D97-AF65-F5344CB8AC3E}">
        <p14:creationId xmlns:p14="http://schemas.microsoft.com/office/powerpoint/2010/main" val="325304827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n-US" dirty="0" smtClean="0"/>
              <a:t>We need to be quite sure</a:t>
            </a:r>
            <a:r>
              <a:rPr lang="en-US" baseline="0" dirty="0" smtClean="0"/>
              <a:t> that</a:t>
            </a:r>
            <a:r>
              <a:rPr lang="en-US" dirty="0" smtClean="0"/>
              <a:t> both groups are comparable.</a:t>
            </a:r>
            <a:r>
              <a:rPr lang="en-US" baseline="0" dirty="0" smtClean="0"/>
              <a:t> How do we doo that? It might be better to start discussing what NOT to do …</a:t>
            </a:r>
          </a:p>
          <a:p>
            <a:endParaRPr lang="en-US" dirty="0"/>
          </a:p>
        </p:txBody>
      </p:sp>
      <p:sp>
        <p:nvSpPr>
          <p:cNvPr id="4" name="3 Marcador de número de diapositiva"/>
          <p:cNvSpPr>
            <a:spLocks noGrp="1"/>
          </p:cNvSpPr>
          <p:nvPr>
            <p:ph type="sldNum" sz="quarter" idx="10"/>
          </p:nvPr>
        </p:nvSpPr>
        <p:spPr/>
        <p:txBody>
          <a:bodyPr/>
          <a:lstStyle/>
          <a:p>
            <a:pPr>
              <a:defRPr/>
            </a:pPr>
            <a:fld id="{F98FEC24-2877-448B-93A4-B90B56275BB4}" type="slidenum">
              <a:rPr lang="en-US" smtClean="0"/>
              <a:pPr>
                <a:defRPr/>
              </a:pPr>
              <a:t>18</a:t>
            </a:fld>
            <a:endParaRPr lang="en-US"/>
          </a:p>
        </p:txBody>
      </p:sp>
    </p:spTree>
    <p:extLst>
      <p:ext uri="{BB962C8B-B14F-4D97-AF65-F5344CB8AC3E}">
        <p14:creationId xmlns:p14="http://schemas.microsoft.com/office/powerpoint/2010/main" val="379296261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n-US" dirty="0" smtClean="0"/>
              <a:t>One</a:t>
            </a:r>
            <a:r>
              <a:rPr lang="en-US" baseline="0" dirty="0" smtClean="0"/>
              <a:t> usual but very bad approach to get a comparison (proxy of the counterfactual) group is to simply compare enrolled vs. un-enrolled people. This is very likely to get us biased estimates, since people do not usually enroll into programs at random, this means that the characteristics of people not enrolled might differ substantially from those enrolled making it impossible to discern the true impact of the program from pre-existing differences between groups.  </a:t>
            </a:r>
            <a:endParaRPr lang="en-US" dirty="0"/>
          </a:p>
        </p:txBody>
      </p:sp>
      <p:sp>
        <p:nvSpPr>
          <p:cNvPr id="4" name="3 Marcador de número de diapositiva"/>
          <p:cNvSpPr>
            <a:spLocks noGrp="1"/>
          </p:cNvSpPr>
          <p:nvPr>
            <p:ph type="sldNum" sz="quarter" idx="10"/>
          </p:nvPr>
        </p:nvSpPr>
        <p:spPr/>
        <p:txBody>
          <a:bodyPr/>
          <a:lstStyle/>
          <a:p>
            <a:pPr>
              <a:defRPr/>
            </a:pPr>
            <a:fld id="{F98FEC24-2877-448B-93A4-B90B56275BB4}" type="slidenum">
              <a:rPr lang="en-US" smtClean="0"/>
              <a:pPr>
                <a:defRPr/>
              </a:pPr>
              <a:t>19</a:t>
            </a:fld>
            <a:endParaRPr lang="en-US"/>
          </a:p>
        </p:txBody>
      </p:sp>
    </p:spTree>
    <p:extLst>
      <p:ext uri="{BB962C8B-B14F-4D97-AF65-F5344CB8AC3E}">
        <p14:creationId xmlns:p14="http://schemas.microsoft.com/office/powerpoint/2010/main" val="26844060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p:txBody>
          <a:bodyPr/>
          <a:lstStyle/>
          <a:p>
            <a:pPr>
              <a:defRPr/>
            </a:pPr>
            <a:fld id="{F3DE9E6F-53C2-443A-9DA5-F059C3F25F90}" type="slidenum">
              <a:rPr lang="es-ES"/>
              <a:pPr>
                <a:defRPr/>
              </a:pPr>
              <a:t>2</a:t>
            </a:fld>
            <a:endParaRPr lang="es-ES"/>
          </a:p>
        </p:txBody>
      </p:sp>
      <p:sp>
        <p:nvSpPr>
          <p:cNvPr id="71683" name="Rectangle 7"/>
          <p:cNvSpPr txBox="1">
            <a:spLocks noGrp="1" noChangeArrowheads="1"/>
          </p:cNvSpPr>
          <p:nvPr/>
        </p:nvSpPr>
        <p:spPr bwMode="auto">
          <a:xfrm>
            <a:off x="3870325" y="8720138"/>
            <a:ext cx="2976563" cy="449262"/>
          </a:xfrm>
          <a:prstGeom prst="rect">
            <a:avLst/>
          </a:prstGeom>
          <a:noFill/>
          <a:ln w="9525">
            <a:noFill/>
            <a:miter lim="800000"/>
            <a:headEnd/>
            <a:tailEnd/>
          </a:ln>
        </p:spPr>
        <p:txBody>
          <a:bodyPr lIns="89570" tIns="44785" rIns="89570" bIns="44785" anchor="b"/>
          <a:lstStyle/>
          <a:p>
            <a:pPr algn="r" defTabSz="895350" eaLnBrk="0" hangingPunct="0"/>
            <a:fld id="{67A4FAEF-DAD4-4079-A766-D7630642CC7C}" type="slidenum">
              <a:rPr lang="en-US" sz="1300">
                <a:latin typeface="Times New Roman" pitchFamily="18" charset="0"/>
              </a:rPr>
              <a:pPr algn="r" defTabSz="895350" eaLnBrk="0" hangingPunct="0"/>
              <a:t>2</a:t>
            </a:fld>
            <a:endParaRPr lang="en-US" sz="1300">
              <a:latin typeface="Times New Roman" pitchFamily="18" charset="0"/>
            </a:endParaRPr>
          </a:p>
        </p:txBody>
      </p:sp>
      <p:sp>
        <p:nvSpPr>
          <p:cNvPr id="71684" name="Rectangle 2"/>
          <p:cNvSpPr>
            <a:spLocks noGrp="1" noChangeArrowheads="1"/>
          </p:cNvSpPr>
          <p:nvPr>
            <p:ph type="body" idx="1"/>
          </p:nvPr>
        </p:nvSpPr>
        <p:spPr bwMode="auto">
          <a:xfrm>
            <a:off x="917575" y="4343400"/>
            <a:ext cx="5024438" cy="4114800"/>
          </a:xfrm>
          <a:noFill/>
        </p:spPr>
        <p:txBody>
          <a:bodyPr wrap="square" lIns="90603" tIns="44507" rIns="90603" bIns="44507" numCol="1" anchor="t" anchorCtr="0" compatLnSpc="1">
            <a:prstTxWarp prst="textNoShape">
              <a:avLst/>
            </a:prstTxWarp>
          </a:bodyPr>
          <a:lstStyle/>
          <a:p>
            <a:pPr eaLnBrk="1" hangingPunct="1"/>
            <a:r>
              <a:rPr lang="es-MX" dirty="0" err="1" smtClean="0"/>
              <a:t>Welcome</a:t>
            </a:r>
            <a:r>
              <a:rPr lang="es-MX" dirty="0" smtClean="0"/>
              <a:t> </a:t>
            </a:r>
            <a:r>
              <a:rPr lang="es-MX" dirty="0" err="1" smtClean="0"/>
              <a:t>to</a:t>
            </a:r>
            <a:r>
              <a:rPr lang="es-MX" dirty="0" smtClean="0"/>
              <a:t> </a:t>
            </a:r>
            <a:r>
              <a:rPr lang="es-MX" dirty="0" err="1" smtClean="0"/>
              <a:t>our</a:t>
            </a:r>
            <a:r>
              <a:rPr lang="es-MX" dirty="0" smtClean="0"/>
              <a:t> </a:t>
            </a:r>
            <a:r>
              <a:rPr lang="es-MX" dirty="0" err="1" smtClean="0"/>
              <a:t>first</a:t>
            </a:r>
            <a:r>
              <a:rPr lang="es-MX" baseline="0" dirty="0" smtClean="0"/>
              <a:t> </a:t>
            </a:r>
            <a:r>
              <a:rPr lang="es-MX" baseline="0" dirty="0" err="1" smtClean="0"/>
              <a:t>lecture</a:t>
            </a:r>
            <a:r>
              <a:rPr lang="es-MX" baseline="0" dirty="0" smtClean="0"/>
              <a:t> </a:t>
            </a:r>
            <a:r>
              <a:rPr lang="es-MX" baseline="0" dirty="0" err="1" smtClean="0"/>
              <a:t>on</a:t>
            </a:r>
            <a:r>
              <a:rPr lang="es-MX" baseline="0" dirty="0" smtClean="0"/>
              <a:t> experimental </a:t>
            </a:r>
            <a:r>
              <a:rPr lang="es-MX" baseline="0" dirty="0" err="1" smtClean="0"/>
              <a:t>designs</a:t>
            </a:r>
            <a:r>
              <a:rPr lang="es-MX" baseline="0" dirty="0" smtClean="0"/>
              <a:t>. </a:t>
            </a:r>
            <a:r>
              <a:rPr lang="es-MX" baseline="0" dirty="0" err="1" smtClean="0"/>
              <a:t>Experiments</a:t>
            </a:r>
            <a:r>
              <a:rPr lang="es-MX" baseline="0" dirty="0" smtClean="0"/>
              <a:t> are </a:t>
            </a:r>
            <a:r>
              <a:rPr lang="es-MX" baseline="0" dirty="0" err="1" smtClean="0"/>
              <a:t>probably</a:t>
            </a:r>
            <a:r>
              <a:rPr lang="es-MX" baseline="0" dirty="0" smtClean="0"/>
              <a:t> </a:t>
            </a:r>
            <a:r>
              <a:rPr lang="es-MX" baseline="0" dirty="0" err="1" smtClean="0"/>
              <a:t>the</a:t>
            </a:r>
            <a:r>
              <a:rPr lang="es-MX" baseline="0" dirty="0" smtClean="0"/>
              <a:t> </a:t>
            </a:r>
            <a:r>
              <a:rPr lang="es-MX" baseline="0" dirty="0" err="1" smtClean="0"/>
              <a:t>best</a:t>
            </a:r>
            <a:r>
              <a:rPr lang="es-MX" baseline="0" dirty="0" smtClean="0"/>
              <a:t> </a:t>
            </a:r>
            <a:r>
              <a:rPr lang="es-MX" baseline="0" dirty="0" err="1" smtClean="0"/>
              <a:t>way</a:t>
            </a:r>
            <a:r>
              <a:rPr lang="es-MX" baseline="0" dirty="0" smtClean="0"/>
              <a:t> </a:t>
            </a:r>
            <a:r>
              <a:rPr lang="es-MX" baseline="0" dirty="0" err="1" smtClean="0"/>
              <a:t>we</a:t>
            </a:r>
            <a:r>
              <a:rPr lang="es-MX" baseline="0" dirty="0" smtClean="0"/>
              <a:t> </a:t>
            </a:r>
            <a:r>
              <a:rPr lang="es-MX" baseline="0" dirty="0" err="1" smtClean="0"/>
              <a:t>have</a:t>
            </a:r>
            <a:r>
              <a:rPr lang="es-MX" baseline="0" dirty="0" smtClean="0"/>
              <a:t> </a:t>
            </a:r>
            <a:r>
              <a:rPr lang="es-MX" baseline="0" dirty="0" err="1" smtClean="0"/>
              <a:t>to</a:t>
            </a:r>
            <a:r>
              <a:rPr lang="es-MX" baseline="0" dirty="0" smtClean="0"/>
              <a:t> </a:t>
            </a:r>
            <a:r>
              <a:rPr lang="es-MX" baseline="0" dirty="0" err="1" smtClean="0"/>
              <a:t>approach</a:t>
            </a:r>
            <a:r>
              <a:rPr lang="es-MX" baseline="0" dirty="0" smtClean="0"/>
              <a:t> </a:t>
            </a:r>
            <a:r>
              <a:rPr lang="es-MX" baseline="0" dirty="0" err="1" smtClean="0"/>
              <a:t>the</a:t>
            </a:r>
            <a:r>
              <a:rPr lang="es-MX" baseline="0" dirty="0" smtClean="0"/>
              <a:t> </a:t>
            </a:r>
            <a:r>
              <a:rPr lang="es-MX" baseline="0" dirty="0" err="1" smtClean="0"/>
              <a:t>paradigm</a:t>
            </a:r>
            <a:r>
              <a:rPr lang="es-MX" baseline="0" dirty="0" smtClean="0"/>
              <a:t> of </a:t>
            </a:r>
            <a:r>
              <a:rPr lang="es-MX" baseline="0" dirty="0" err="1" smtClean="0"/>
              <a:t>causality</a:t>
            </a:r>
            <a:r>
              <a:rPr lang="es-MX" baseline="0" dirty="0" smtClean="0"/>
              <a:t>, so </a:t>
            </a:r>
            <a:r>
              <a:rPr lang="es-MX" baseline="0" dirty="0" err="1" smtClean="0"/>
              <a:t>let’s</a:t>
            </a:r>
            <a:r>
              <a:rPr lang="es-MX" baseline="0" dirty="0" smtClean="0"/>
              <a:t> </a:t>
            </a:r>
            <a:r>
              <a:rPr lang="es-MX" baseline="0" dirty="0" err="1" smtClean="0"/>
              <a:t>start</a:t>
            </a:r>
            <a:r>
              <a:rPr lang="es-MX" baseline="0" dirty="0" smtClean="0"/>
              <a:t> </a:t>
            </a:r>
            <a:r>
              <a:rPr lang="es-MX" baseline="0" dirty="0" err="1" smtClean="0"/>
              <a:t>by</a:t>
            </a:r>
            <a:r>
              <a:rPr lang="es-MX" baseline="0" dirty="0" smtClean="0"/>
              <a:t> </a:t>
            </a:r>
            <a:r>
              <a:rPr lang="es-MX" baseline="0" dirty="0" err="1" smtClean="0"/>
              <a:t>what</a:t>
            </a:r>
            <a:r>
              <a:rPr lang="es-MX" baseline="0" dirty="0" smtClean="0"/>
              <a:t> </a:t>
            </a:r>
            <a:r>
              <a:rPr lang="es-MX" baseline="0" dirty="0" err="1" smtClean="0"/>
              <a:t>we</a:t>
            </a:r>
            <a:r>
              <a:rPr lang="es-MX" baseline="0" dirty="0" smtClean="0"/>
              <a:t> mean </a:t>
            </a:r>
            <a:r>
              <a:rPr lang="es-MX" baseline="0" dirty="0" err="1" smtClean="0"/>
              <a:t>by</a:t>
            </a:r>
            <a:r>
              <a:rPr lang="es-MX" baseline="0" dirty="0" smtClean="0"/>
              <a:t> </a:t>
            </a:r>
            <a:r>
              <a:rPr lang="es-MX" b="1" baseline="0" dirty="0" err="1" smtClean="0"/>
              <a:t>causality</a:t>
            </a:r>
            <a:r>
              <a:rPr lang="es-MX" b="1" baseline="0" dirty="0" smtClean="0"/>
              <a:t>, </a:t>
            </a:r>
            <a:r>
              <a:rPr lang="es-MX" b="0" baseline="0" dirty="0" smtClean="0"/>
              <a:t>and </a:t>
            </a:r>
            <a:r>
              <a:rPr lang="es-MX" b="0" baseline="0" dirty="0" err="1" smtClean="0"/>
              <a:t>what</a:t>
            </a:r>
            <a:r>
              <a:rPr lang="es-MX" b="0" baseline="0" dirty="0" smtClean="0"/>
              <a:t> </a:t>
            </a:r>
            <a:r>
              <a:rPr lang="es-MX" b="0" baseline="0" dirty="0" err="1" smtClean="0"/>
              <a:t>that</a:t>
            </a:r>
            <a:r>
              <a:rPr lang="es-MX" b="0" baseline="0" dirty="0" smtClean="0"/>
              <a:t> has </a:t>
            </a:r>
            <a:r>
              <a:rPr lang="es-MX" b="0" baseline="0" dirty="0" err="1" smtClean="0"/>
              <a:t>to</a:t>
            </a:r>
            <a:r>
              <a:rPr lang="es-MX" b="0" baseline="0" dirty="0" smtClean="0"/>
              <a:t> do </a:t>
            </a:r>
            <a:r>
              <a:rPr lang="es-MX" b="0" baseline="0" dirty="0" err="1" smtClean="0"/>
              <a:t>with</a:t>
            </a:r>
            <a:r>
              <a:rPr lang="es-MX" b="0" baseline="0" dirty="0" smtClean="0"/>
              <a:t> </a:t>
            </a:r>
            <a:r>
              <a:rPr lang="es-MX" b="0" baseline="0" dirty="0" err="1" smtClean="0"/>
              <a:t>impact</a:t>
            </a:r>
            <a:r>
              <a:rPr lang="es-MX" b="0" baseline="0" dirty="0" smtClean="0"/>
              <a:t> </a:t>
            </a:r>
            <a:r>
              <a:rPr lang="es-MX" b="0" baseline="0" dirty="0" err="1" smtClean="0"/>
              <a:t>evaluation</a:t>
            </a:r>
            <a:r>
              <a:rPr lang="es-MX" b="0" baseline="0" dirty="0" smtClean="0"/>
              <a:t>. </a:t>
            </a:r>
            <a:endParaRPr lang="es-MX" b="1" dirty="0" smtClean="0"/>
          </a:p>
        </p:txBody>
      </p:sp>
      <p:sp>
        <p:nvSpPr>
          <p:cNvPr id="71685" name="Rectangle 3"/>
          <p:cNvSpPr>
            <a:spLocks noGrp="1" noRot="1" noChangeAspect="1" noChangeArrowheads="1" noTextEdit="1"/>
          </p:cNvSpPr>
          <p:nvPr>
            <p:ph type="sldImg"/>
          </p:nvPr>
        </p:nvSpPr>
        <p:spPr bwMode="auto">
          <a:noFill/>
          <a:ln cap="flat">
            <a:solidFill>
              <a:schemeClr val="tx1"/>
            </a:solidFill>
            <a:miter lim="800000"/>
            <a:headEnd/>
            <a:tailEnd/>
          </a:ln>
        </p:spPr>
      </p:sp>
    </p:spTree>
    <p:extLst>
      <p:ext uri="{BB962C8B-B14F-4D97-AF65-F5344CB8AC3E}">
        <p14:creationId xmlns:p14="http://schemas.microsoft.com/office/powerpoint/2010/main" val="6554954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n-US" dirty="0" smtClean="0"/>
              <a:t>Another bad approach is to perform</a:t>
            </a:r>
            <a:r>
              <a:rPr lang="en-US" baseline="0" dirty="0" smtClean="0"/>
              <a:t> the infamous “pre-post” study. In this case, subject level confounders are not a problem (the individuals or units of analysis are acting as their own controls), BUT it might prove impossible to disentangle the true impact of the program from the effect of other variables that change in time if they occur simultaneously with it. </a:t>
            </a:r>
            <a:endParaRPr lang="en-US" dirty="0"/>
          </a:p>
        </p:txBody>
      </p:sp>
      <p:sp>
        <p:nvSpPr>
          <p:cNvPr id="4" name="3 Marcador de número de diapositiva"/>
          <p:cNvSpPr>
            <a:spLocks noGrp="1"/>
          </p:cNvSpPr>
          <p:nvPr>
            <p:ph type="sldNum" sz="quarter" idx="10"/>
          </p:nvPr>
        </p:nvSpPr>
        <p:spPr/>
        <p:txBody>
          <a:bodyPr/>
          <a:lstStyle/>
          <a:p>
            <a:pPr>
              <a:defRPr/>
            </a:pPr>
            <a:fld id="{F98FEC24-2877-448B-93A4-B90B56275BB4}" type="slidenum">
              <a:rPr lang="en-US" smtClean="0"/>
              <a:pPr>
                <a:defRPr/>
              </a:pPr>
              <a:t>20</a:t>
            </a:fld>
            <a:endParaRPr lang="en-US"/>
          </a:p>
        </p:txBody>
      </p:sp>
    </p:spTree>
    <p:extLst>
      <p:ext uri="{BB962C8B-B14F-4D97-AF65-F5344CB8AC3E}">
        <p14:creationId xmlns:p14="http://schemas.microsoft.com/office/powerpoint/2010/main" val="45625644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n-US" dirty="0" smtClean="0"/>
              <a:t>The only way to</a:t>
            </a:r>
            <a:r>
              <a:rPr lang="en-US" baseline="0" dirty="0" smtClean="0"/>
              <a:t> be sure that differences between groups are not systematic is randomization. </a:t>
            </a:r>
            <a:endParaRPr lang="en-US" dirty="0"/>
          </a:p>
        </p:txBody>
      </p:sp>
      <p:sp>
        <p:nvSpPr>
          <p:cNvPr id="4" name="3 Marcador de número de diapositiva"/>
          <p:cNvSpPr>
            <a:spLocks noGrp="1"/>
          </p:cNvSpPr>
          <p:nvPr>
            <p:ph type="sldNum" sz="quarter" idx="10"/>
          </p:nvPr>
        </p:nvSpPr>
        <p:spPr/>
        <p:txBody>
          <a:bodyPr/>
          <a:lstStyle/>
          <a:p>
            <a:pPr>
              <a:defRPr/>
            </a:pPr>
            <a:fld id="{F98FEC24-2877-448B-93A4-B90B56275BB4}" type="slidenum">
              <a:rPr lang="en-US" smtClean="0"/>
              <a:pPr>
                <a:defRPr/>
              </a:pPr>
              <a:t>21</a:t>
            </a:fld>
            <a:endParaRPr lang="en-US"/>
          </a:p>
        </p:txBody>
      </p:sp>
    </p:spTree>
    <p:extLst>
      <p:ext uri="{BB962C8B-B14F-4D97-AF65-F5344CB8AC3E}">
        <p14:creationId xmlns:p14="http://schemas.microsoft.com/office/powerpoint/2010/main" val="164244387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n-US" dirty="0" smtClean="0"/>
              <a:t>Randomization is the only way by which we can be sure that</a:t>
            </a:r>
            <a:r>
              <a:rPr lang="en-US" baseline="0" dirty="0" smtClean="0"/>
              <a:t> groups are comparable. A word of caution though, there is a chance, however small, that some imbalances between groups may appear because of chance only. The likelihood of large imbalances appearing due to chance is larger when the number of randomized units is small; this is of special concern when there is cluster randomization instead of individual-level randomization.  </a:t>
            </a:r>
            <a:endParaRPr lang="en-US" dirty="0"/>
          </a:p>
        </p:txBody>
      </p:sp>
      <p:sp>
        <p:nvSpPr>
          <p:cNvPr id="4" name="3 Marcador de número de diapositiva"/>
          <p:cNvSpPr>
            <a:spLocks noGrp="1"/>
          </p:cNvSpPr>
          <p:nvPr>
            <p:ph type="sldNum" sz="quarter" idx="10"/>
          </p:nvPr>
        </p:nvSpPr>
        <p:spPr/>
        <p:txBody>
          <a:bodyPr/>
          <a:lstStyle/>
          <a:p>
            <a:pPr>
              <a:defRPr/>
            </a:pPr>
            <a:fld id="{F98FEC24-2877-448B-93A4-B90B56275BB4}" type="slidenum">
              <a:rPr lang="en-US" smtClean="0"/>
              <a:pPr>
                <a:defRPr/>
              </a:pPr>
              <a:t>22</a:t>
            </a:fld>
            <a:endParaRPr lang="en-US"/>
          </a:p>
        </p:txBody>
      </p:sp>
    </p:spTree>
    <p:extLst>
      <p:ext uri="{BB962C8B-B14F-4D97-AF65-F5344CB8AC3E}">
        <p14:creationId xmlns:p14="http://schemas.microsoft.com/office/powerpoint/2010/main" val="87477808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n-US" dirty="0" smtClean="0"/>
              <a:t>A randomized design is very simple, just “flip</a:t>
            </a:r>
            <a:r>
              <a:rPr lang="en-US" baseline="0" dirty="0" smtClean="0"/>
              <a:t> a coin” and decide whether a particular unit (person, household, village…) will </a:t>
            </a:r>
            <a:r>
              <a:rPr lang="en-US" baseline="0" dirty="0" err="1" smtClean="0"/>
              <a:t>recive</a:t>
            </a:r>
            <a:r>
              <a:rPr lang="en-US" baseline="0" dirty="0" smtClean="0"/>
              <a:t> the treatment or serve as control. There is often confusion between the terms </a:t>
            </a:r>
            <a:r>
              <a:rPr lang="en-US" b="1" baseline="0" dirty="0" smtClean="0"/>
              <a:t>random allocation (assignment) </a:t>
            </a:r>
            <a:r>
              <a:rPr lang="en-US" b="0" baseline="0" dirty="0" smtClean="0"/>
              <a:t>and </a:t>
            </a:r>
            <a:r>
              <a:rPr lang="en-US" b="1" baseline="0" dirty="0" smtClean="0"/>
              <a:t>random sample (… of the elements in a population), </a:t>
            </a:r>
            <a:r>
              <a:rPr lang="en-US" b="0" baseline="0" dirty="0" smtClean="0"/>
              <a:t>the first term refers to allocation to treatment , the latter refers to the selection of the entire sample out of the source population, regardless of the eventual treatment allocation</a:t>
            </a:r>
            <a:r>
              <a:rPr lang="en-US" b="1" baseline="0" dirty="0" smtClean="0"/>
              <a:t>.  </a:t>
            </a:r>
            <a:r>
              <a:rPr lang="en-US" b="0" baseline="0" dirty="0" smtClean="0"/>
              <a:t>One important note is that experiments are feasible to conduct in non-random samples and be internally valid, but external validity might be compromised. </a:t>
            </a:r>
            <a:endParaRPr lang="en-US" b="0" dirty="0"/>
          </a:p>
        </p:txBody>
      </p:sp>
      <p:sp>
        <p:nvSpPr>
          <p:cNvPr id="4" name="3 Marcador de número de diapositiva"/>
          <p:cNvSpPr>
            <a:spLocks noGrp="1"/>
          </p:cNvSpPr>
          <p:nvPr>
            <p:ph type="sldNum" sz="quarter" idx="10"/>
          </p:nvPr>
        </p:nvSpPr>
        <p:spPr/>
        <p:txBody>
          <a:bodyPr/>
          <a:lstStyle/>
          <a:p>
            <a:pPr>
              <a:defRPr/>
            </a:pPr>
            <a:fld id="{F98FEC24-2877-448B-93A4-B90B56275BB4}" type="slidenum">
              <a:rPr lang="en-US" smtClean="0"/>
              <a:pPr>
                <a:defRPr/>
              </a:pPr>
              <a:t>23</a:t>
            </a:fld>
            <a:endParaRPr lang="en-US"/>
          </a:p>
        </p:txBody>
      </p:sp>
    </p:spTree>
    <p:extLst>
      <p:ext uri="{BB962C8B-B14F-4D97-AF65-F5344CB8AC3E}">
        <p14:creationId xmlns:p14="http://schemas.microsoft.com/office/powerpoint/2010/main" val="256127266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p:txBody>
          <a:bodyPr/>
          <a:lstStyle/>
          <a:p>
            <a:pPr>
              <a:defRPr/>
            </a:pPr>
            <a:fld id="{428A1625-379F-482B-9854-328C61DE05E8}" type="slidenum">
              <a:rPr lang="es-ES" smtClean="0"/>
              <a:pPr>
                <a:defRPr/>
              </a:pPr>
              <a:t>24</a:t>
            </a:fld>
            <a:endParaRPr lang="es-ES" smtClean="0"/>
          </a:p>
        </p:txBody>
      </p:sp>
      <p:sp>
        <p:nvSpPr>
          <p:cNvPr id="77827" name="Rectangle 7"/>
          <p:cNvSpPr txBox="1">
            <a:spLocks noGrp="1" noChangeArrowheads="1"/>
          </p:cNvSpPr>
          <p:nvPr/>
        </p:nvSpPr>
        <p:spPr bwMode="auto">
          <a:xfrm>
            <a:off x="3870325" y="8720138"/>
            <a:ext cx="2976563" cy="449262"/>
          </a:xfrm>
          <a:prstGeom prst="rect">
            <a:avLst/>
          </a:prstGeom>
          <a:noFill/>
          <a:ln w="9525">
            <a:noFill/>
            <a:miter lim="800000"/>
            <a:headEnd/>
            <a:tailEnd/>
          </a:ln>
        </p:spPr>
        <p:txBody>
          <a:bodyPr lIns="89570" tIns="44785" rIns="89570" bIns="44785" anchor="b"/>
          <a:lstStyle/>
          <a:p>
            <a:pPr algn="r" defTabSz="895350" eaLnBrk="0" hangingPunct="0"/>
            <a:fld id="{0860F210-069F-4369-9469-775571BBABFE}" type="slidenum">
              <a:rPr lang="en-US" sz="1300">
                <a:latin typeface="Times New Roman" pitchFamily="18" charset="0"/>
              </a:rPr>
              <a:pPr algn="r" defTabSz="895350" eaLnBrk="0" hangingPunct="0"/>
              <a:t>24</a:t>
            </a:fld>
            <a:endParaRPr lang="en-US" sz="1300">
              <a:latin typeface="Times New Roman" pitchFamily="18" charset="0"/>
            </a:endParaRPr>
          </a:p>
        </p:txBody>
      </p:sp>
      <p:sp>
        <p:nvSpPr>
          <p:cNvPr id="77828" name="Rectangle 2050"/>
          <p:cNvSpPr>
            <a:spLocks noGrp="1" noChangeArrowheads="1"/>
          </p:cNvSpPr>
          <p:nvPr>
            <p:ph type="body" idx="1"/>
          </p:nvPr>
        </p:nvSpPr>
        <p:spPr bwMode="auto">
          <a:xfrm>
            <a:off x="917575" y="4343400"/>
            <a:ext cx="5024438" cy="4114800"/>
          </a:xfrm>
          <a:noFill/>
        </p:spPr>
        <p:txBody>
          <a:bodyPr wrap="square" lIns="90603" tIns="44507" rIns="90603" bIns="44507" numCol="1" anchor="t" anchorCtr="0" compatLnSpc="1">
            <a:prstTxWarp prst="textNoShape">
              <a:avLst/>
            </a:prstTxWarp>
          </a:bodyPr>
          <a:lstStyle/>
          <a:p>
            <a:pPr eaLnBrk="1" hangingPunct="1"/>
            <a:r>
              <a:rPr lang="es-MX" dirty="0" smtClean="0"/>
              <a:t>Experimental </a:t>
            </a:r>
            <a:r>
              <a:rPr lang="es-MX" dirty="0" err="1" smtClean="0"/>
              <a:t>designs</a:t>
            </a:r>
            <a:r>
              <a:rPr lang="es-MX" dirty="0" smtClean="0"/>
              <a:t> </a:t>
            </a:r>
            <a:r>
              <a:rPr lang="es-MX" dirty="0" err="1" smtClean="0"/>
              <a:t>have</a:t>
            </a:r>
            <a:r>
              <a:rPr lang="es-MX" dirty="0" smtClean="0"/>
              <a:t> at </a:t>
            </a:r>
            <a:r>
              <a:rPr lang="es-MX" dirty="0" err="1" smtClean="0"/>
              <a:t>least</a:t>
            </a:r>
            <a:r>
              <a:rPr lang="es-MX" dirty="0" smtClean="0"/>
              <a:t> </a:t>
            </a:r>
            <a:r>
              <a:rPr lang="es-MX" dirty="0" err="1" smtClean="0"/>
              <a:t>two</a:t>
            </a:r>
            <a:r>
              <a:rPr lang="es-MX" dirty="0" smtClean="0"/>
              <a:t> </a:t>
            </a:r>
            <a:r>
              <a:rPr lang="es-MX" dirty="0" err="1" smtClean="0"/>
              <a:t>arms</a:t>
            </a:r>
            <a:r>
              <a:rPr lang="es-MX" baseline="0" dirty="0" smtClean="0"/>
              <a:t> and at </a:t>
            </a:r>
            <a:r>
              <a:rPr lang="es-MX" baseline="0" dirty="0" err="1" smtClean="0"/>
              <a:t>least</a:t>
            </a:r>
            <a:r>
              <a:rPr lang="es-MX" baseline="0" dirty="0" smtClean="0"/>
              <a:t> </a:t>
            </a:r>
            <a:r>
              <a:rPr lang="es-MX" baseline="0" dirty="0" err="1" smtClean="0"/>
              <a:t>two</a:t>
            </a:r>
            <a:r>
              <a:rPr lang="es-MX" baseline="0" dirty="0" smtClean="0"/>
              <a:t> </a:t>
            </a:r>
            <a:r>
              <a:rPr lang="es-MX" baseline="0" dirty="0" err="1" smtClean="0"/>
              <a:t>timepoints</a:t>
            </a:r>
            <a:r>
              <a:rPr lang="es-MX" baseline="0" dirty="0" smtClean="0"/>
              <a:t> </a:t>
            </a:r>
            <a:r>
              <a:rPr lang="es-MX" baseline="0" dirty="0" err="1" smtClean="0"/>
              <a:t>each</a:t>
            </a:r>
            <a:r>
              <a:rPr lang="es-MX" baseline="0" dirty="0" smtClean="0"/>
              <a:t>. </a:t>
            </a:r>
            <a:r>
              <a:rPr lang="es-MX" baseline="0" dirty="0" err="1" smtClean="0"/>
              <a:t>Impact</a:t>
            </a:r>
            <a:r>
              <a:rPr lang="es-MX" baseline="0" dirty="0" smtClean="0"/>
              <a:t> </a:t>
            </a:r>
            <a:r>
              <a:rPr lang="es-MX" baseline="0" dirty="0" err="1" smtClean="0"/>
              <a:t>evaluation</a:t>
            </a:r>
            <a:r>
              <a:rPr lang="es-MX" baseline="0" dirty="0" smtClean="0"/>
              <a:t> can </a:t>
            </a:r>
            <a:r>
              <a:rPr lang="es-MX" baseline="0" dirty="0" err="1" smtClean="0"/>
              <a:t>be</a:t>
            </a:r>
            <a:r>
              <a:rPr lang="es-MX" baseline="0" dirty="0" smtClean="0"/>
              <a:t> done </a:t>
            </a:r>
            <a:r>
              <a:rPr lang="es-MX" baseline="0" dirty="0" err="1" smtClean="0"/>
              <a:t>from</a:t>
            </a:r>
            <a:r>
              <a:rPr lang="es-MX" baseline="0" dirty="0" smtClean="0"/>
              <a:t> </a:t>
            </a:r>
            <a:r>
              <a:rPr lang="es-MX" baseline="0" dirty="0" err="1" smtClean="0"/>
              <a:t>the</a:t>
            </a:r>
            <a:r>
              <a:rPr lang="es-MX" baseline="0" dirty="0" smtClean="0"/>
              <a:t> time of </a:t>
            </a:r>
            <a:r>
              <a:rPr lang="es-MX" baseline="0" dirty="0" err="1" smtClean="0"/>
              <a:t>the</a:t>
            </a:r>
            <a:r>
              <a:rPr lang="es-MX" baseline="0" dirty="0" smtClean="0"/>
              <a:t> 1st </a:t>
            </a:r>
            <a:r>
              <a:rPr lang="es-MX" baseline="0" dirty="0" err="1" smtClean="0"/>
              <a:t>followup</a:t>
            </a:r>
            <a:r>
              <a:rPr lang="es-MX" baseline="0" dirty="0" smtClean="0"/>
              <a:t> and </a:t>
            </a:r>
            <a:r>
              <a:rPr lang="es-MX" baseline="0" dirty="0" err="1" smtClean="0"/>
              <a:t>henceforth</a:t>
            </a:r>
            <a:r>
              <a:rPr lang="es-MX" baseline="0" dirty="0" smtClean="0"/>
              <a:t> </a:t>
            </a:r>
            <a:r>
              <a:rPr lang="es-MX" baseline="0" dirty="0" err="1" smtClean="0"/>
              <a:t>incase</a:t>
            </a:r>
            <a:r>
              <a:rPr lang="es-MX" baseline="0" dirty="0" smtClean="0"/>
              <a:t> </a:t>
            </a:r>
            <a:r>
              <a:rPr lang="es-MX" baseline="0" dirty="0" err="1" smtClean="0"/>
              <a:t>there</a:t>
            </a:r>
            <a:r>
              <a:rPr lang="es-MX" baseline="0" dirty="0" smtClean="0"/>
              <a:t> </a:t>
            </a:r>
            <a:r>
              <a:rPr lang="es-MX" baseline="0" dirty="0" err="1" smtClean="0"/>
              <a:t>is</a:t>
            </a:r>
            <a:r>
              <a:rPr lang="es-MX" baseline="0" dirty="0" smtClean="0"/>
              <a:t> </a:t>
            </a:r>
            <a:r>
              <a:rPr lang="es-MX" baseline="0" dirty="0" err="1" smtClean="0"/>
              <a:t>information</a:t>
            </a:r>
            <a:r>
              <a:rPr lang="es-MX" baseline="0" dirty="0" smtClean="0"/>
              <a:t> at </a:t>
            </a:r>
            <a:r>
              <a:rPr lang="es-MX" baseline="0" dirty="0" err="1" smtClean="0"/>
              <a:t>subsequent</a:t>
            </a:r>
            <a:r>
              <a:rPr lang="es-MX" baseline="0" dirty="0" smtClean="0"/>
              <a:t> </a:t>
            </a:r>
            <a:r>
              <a:rPr lang="es-MX" baseline="0" dirty="0" err="1" smtClean="0"/>
              <a:t>follow</a:t>
            </a:r>
            <a:r>
              <a:rPr lang="es-MX" baseline="0" dirty="0" smtClean="0"/>
              <a:t>-up </a:t>
            </a:r>
            <a:r>
              <a:rPr lang="es-MX" baseline="0" dirty="0" err="1" smtClean="0"/>
              <a:t>measurements</a:t>
            </a:r>
            <a:r>
              <a:rPr lang="es-MX" baseline="0" dirty="0" smtClean="0"/>
              <a:t>. </a:t>
            </a:r>
            <a:endParaRPr lang="es-MX" dirty="0" smtClean="0"/>
          </a:p>
        </p:txBody>
      </p:sp>
      <p:sp>
        <p:nvSpPr>
          <p:cNvPr id="77829" name="Rectangle 2051"/>
          <p:cNvSpPr>
            <a:spLocks noGrp="1" noRot="1" noChangeAspect="1" noChangeArrowheads="1" noTextEdit="1"/>
          </p:cNvSpPr>
          <p:nvPr>
            <p:ph type="sldImg"/>
          </p:nvPr>
        </p:nvSpPr>
        <p:spPr bwMode="auto">
          <a:noFill/>
          <a:ln cap="flat">
            <a:solidFill>
              <a:schemeClr val="tx1"/>
            </a:solidFill>
            <a:miter lim="800000"/>
            <a:headEnd/>
            <a:tailEnd/>
          </a:ln>
        </p:spPr>
      </p:sp>
    </p:spTree>
    <p:extLst>
      <p:ext uri="{BB962C8B-B14F-4D97-AF65-F5344CB8AC3E}">
        <p14:creationId xmlns:p14="http://schemas.microsoft.com/office/powerpoint/2010/main" val="310000844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bwMode="auto">
          <a:noFill/>
          <a:ln>
            <a:solidFill>
              <a:srgbClr val="000000"/>
            </a:solidFill>
            <a:miter lim="800000"/>
            <a:headEnd/>
            <a:tailEnd/>
          </a:ln>
        </p:spPr>
      </p:sp>
      <p:sp>
        <p:nvSpPr>
          <p:cNvPr id="788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s-ES" dirty="0" err="1" smtClean="0">
                <a:latin typeface="Arial" charset="0"/>
              </a:rPr>
              <a:t>Let’s</a:t>
            </a:r>
            <a:r>
              <a:rPr lang="es-ES" dirty="0" smtClean="0">
                <a:latin typeface="Arial" charset="0"/>
              </a:rPr>
              <a:t> </a:t>
            </a:r>
            <a:r>
              <a:rPr lang="es-ES" dirty="0" err="1" smtClean="0">
                <a:latin typeface="Arial" charset="0"/>
              </a:rPr>
              <a:t>perform</a:t>
            </a:r>
            <a:r>
              <a:rPr lang="es-ES" dirty="0" smtClean="0">
                <a:latin typeface="Arial" charset="0"/>
              </a:rPr>
              <a:t> a </a:t>
            </a:r>
            <a:r>
              <a:rPr lang="es-ES" dirty="0" err="1" smtClean="0">
                <a:latin typeface="Arial" charset="0"/>
              </a:rPr>
              <a:t>little</a:t>
            </a:r>
            <a:r>
              <a:rPr lang="es-ES" baseline="0" dirty="0" smtClean="0">
                <a:latin typeface="Arial" charset="0"/>
              </a:rPr>
              <a:t> </a:t>
            </a:r>
            <a:r>
              <a:rPr lang="es-ES" baseline="0" dirty="0" err="1" smtClean="0">
                <a:latin typeface="Arial" charset="0"/>
              </a:rPr>
              <a:t>simulated</a:t>
            </a:r>
            <a:r>
              <a:rPr lang="es-ES" baseline="0" dirty="0" smtClean="0">
                <a:latin typeface="Arial" charset="0"/>
              </a:rPr>
              <a:t> </a:t>
            </a:r>
            <a:r>
              <a:rPr lang="es-ES" baseline="0" dirty="0" err="1" smtClean="0">
                <a:latin typeface="Arial" charset="0"/>
              </a:rPr>
              <a:t>experiment</a:t>
            </a:r>
            <a:r>
              <a:rPr lang="es-ES" baseline="0" dirty="0" smtClean="0">
                <a:latin typeface="Arial" charset="0"/>
              </a:rPr>
              <a:t>: </a:t>
            </a:r>
            <a:r>
              <a:rPr lang="es-ES" baseline="0" dirty="0" err="1" smtClean="0">
                <a:latin typeface="Arial" charset="0"/>
              </a:rPr>
              <a:t>suppose</a:t>
            </a:r>
            <a:r>
              <a:rPr lang="es-ES" baseline="0" dirty="0" smtClean="0">
                <a:latin typeface="Arial" charset="0"/>
              </a:rPr>
              <a:t> </a:t>
            </a:r>
            <a:r>
              <a:rPr lang="es-ES" baseline="0" dirty="0" err="1" smtClean="0">
                <a:latin typeface="Arial" charset="0"/>
              </a:rPr>
              <a:t>we</a:t>
            </a:r>
            <a:r>
              <a:rPr lang="es-ES" baseline="0" dirty="0" smtClean="0">
                <a:latin typeface="Arial" charset="0"/>
              </a:rPr>
              <a:t> plan </a:t>
            </a:r>
            <a:r>
              <a:rPr lang="es-ES" baseline="0" dirty="0" err="1" smtClean="0">
                <a:latin typeface="Arial" charset="0"/>
              </a:rPr>
              <a:t>to</a:t>
            </a:r>
            <a:r>
              <a:rPr lang="es-ES" baseline="0" dirty="0" smtClean="0">
                <a:latin typeface="Arial" charset="0"/>
              </a:rPr>
              <a:t> </a:t>
            </a:r>
            <a:r>
              <a:rPr lang="es-ES" baseline="0" dirty="0" err="1" smtClean="0">
                <a:latin typeface="Arial" charset="0"/>
              </a:rPr>
              <a:t>implement</a:t>
            </a:r>
            <a:r>
              <a:rPr lang="es-ES" baseline="0" dirty="0" smtClean="0">
                <a:latin typeface="Arial" charset="0"/>
              </a:rPr>
              <a:t> a </a:t>
            </a:r>
            <a:r>
              <a:rPr lang="es-ES" baseline="0" dirty="0" err="1" smtClean="0">
                <a:latin typeface="Arial" charset="0"/>
              </a:rPr>
              <a:t>program</a:t>
            </a:r>
            <a:r>
              <a:rPr lang="es-ES" baseline="0" dirty="0" smtClean="0">
                <a:latin typeface="Arial" charset="0"/>
              </a:rPr>
              <a:t> and </a:t>
            </a:r>
            <a:r>
              <a:rPr lang="es-ES" baseline="0" dirty="0" err="1" smtClean="0">
                <a:latin typeface="Arial" charset="0"/>
              </a:rPr>
              <a:t>we</a:t>
            </a:r>
            <a:r>
              <a:rPr lang="es-ES" baseline="0" dirty="0" smtClean="0">
                <a:latin typeface="Arial" charset="0"/>
              </a:rPr>
              <a:t> </a:t>
            </a:r>
            <a:r>
              <a:rPr lang="es-ES" baseline="0" dirty="0" err="1" smtClean="0">
                <a:latin typeface="Arial" charset="0"/>
              </a:rPr>
              <a:t>systematically</a:t>
            </a:r>
            <a:r>
              <a:rPr lang="es-ES" baseline="0" dirty="0" smtClean="0">
                <a:latin typeface="Arial" charset="0"/>
              </a:rPr>
              <a:t> </a:t>
            </a:r>
            <a:r>
              <a:rPr lang="es-ES" baseline="0" dirty="0" err="1" smtClean="0">
                <a:latin typeface="Arial" charset="0"/>
              </a:rPr>
              <a:t>select</a:t>
            </a:r>
            <a:r>
              <a:rPr lang="es-ES" baseline="0" dirty="0" smtClean="0">
                <a:latin typeface="Arial" charset="0"/>
              </a:rPr>
              <a:t> </a:t>
            </a:r>
            <a:r>
              <a:rPr lang="es-ES" baseline="0" dirty="0" err="1" smtClean="0">
                <a:latin typeface="Arial" charset="0"/>
              </a:rPr>
              <a:t>households</a:t>
            </a:r>
            <a:r>
              <a:rPr lang="es-ES" baseline="0" dirty="0" smtClean="0">
                <a:latin typeface="Arial" charset="0"/>
              </a:rPr>
              <a:t> </a:t>
            </a:r>
            <a:r>
              <a:rPr lang="es-ES" baseline="0" dirty="0" err="1" smtClean="0">
                <a:latin typeface="Arial" charset="0"/>
              </a:rPr>
              <a:t>situated</a:t>
            </a:r>
            <a:r>
              <a:rPr lang="es-ES" baseline="0" dirty="0" smtClean="0">
                <a:latin typeface="Arial" charset="0"/>
              </a:rPr>
              <a:t> </a:t>
            </a:r>
            <a:r>
              <a:rPr lang="es-ES" baseline="0" dirty="0" err="1" smtClean="0">
                <a:latin typeface="Arial" charset="0"/>
              </a:rPr>
              <a:t>near</a:t>
            </a:r>
            <a:r>
              <a:rPr lang="es-ES" baseline="0" dirty="0" smtClean="0">
                <a:latin typeface="Arial" charset="0"/>
              </a:rPr>
              <a:t> </a:t>
            </a:r>
            <a:r>
              <a:rPr lang="es-ES" baseline="0" dirty="0" err="1" smtClean="0">
                <a:latin typeface="Arial" charset="0"/>
              </a:rPr>
              <a:t>the</a:t>
            </a:r>
            <a:r>
              <a:rPr lang="es-ES" baseline="0" dirty="0" smtClean="0">
                <a:latin typeface="Arial" charset="0"/>
              </a:rPr>
              <a:t> </a:t>
            </a:r>
            <a:r>
              <a:rPr lang="es-ES" baseline="0" dirty="0" err="1" smtClean="0">
                <a:latin typeface="Arial" charset="0"/>
              </a:rPr>
              <a:t>program</a:t>
            </a:r>
            <a:r>
              <a:rPr lang="es-ES" baseline="0" dirty="0" smtClean="0">
                <a:latin typeface="Arial" charset="0"/>
              </a:rPr>
              <a:t> </a:t>
            </a:r>
            <a:r>
              <a:rPr lang="es-ES" baseline="0" dirty="0" err="1" smtClean="0">
                <a:latin typeface="Arial" charset="0"/>
              </a:rPr>
              <a:t>headquarters</a:t>
            </a:r>
            <a:r>
              <a:rPr lang="es-ES" baseline="0" dirty="0" smtClean="0">
                <a:latin typeface="Arial" charset="0"/>
              </a:rPr>
              <a:t> </a:t>
            </a:r>
            <a:r>
              <a:rPr lang="es-ES" baseline="0" dirty="0" err="1" smtClean="0">
                <a:latin typeface="Arial" charset="0"/>
              </a:rPr>
              <a:t>to</a:t>
            </a:r>
            <a:r>
              <a:rPr lang="es-ES" baseline="0" dirty="0" smtClean="0">
                <a:latin typeface="Arial" charset="0"/>
              </a:rPr>
              <a:t> </a:t>
            </a:r>
            <a:r>
              <a:rPr lang="es-ES" baseline="0" dirty="0" err="1" smtClean="0">
                <a:latin typeface="Arial" charset="0"/>
              </a:rPr>
              <a:t>receive</a:t>
            </a:r>
            <a:r>
              <a:rPr lang="es-ES" baseline="0" dirty="0" smtClean="0">
                <a:latin typeface="Arial" charset="0"/>
              </a:rPr>
              <a:t> </a:t>
            </a:r>
            <a:r>
              <a:rPr lang="es-ES" baseline="0" dirty="0" err="1" smtClean="0">
                <a:latin typeface="Arial" charset="0"/>
              </a:rPr>
              <a:t>the</a:t>
            </a:r>
            <a:r>
              <a:rPr lang="es-ES" baseline="0" dirty="0" smtClean="0">
                <a:latin typeface="Arial" charset="0"/>
              </a:rPr>
              <a:t> </a:t>
            </a:r>
            <a:r>
              <a:rPr lang="es-ES" baseline="0" dirty="0" err="1" smtClean="0">
                <a:latin typeface="Arial" charset="0"/>
              </a:rPr>
              <a:t>treatment</a:t>
            </a:r>
            <a:r>
              <a:rPr lang="es-ES" baseline="0" dirty="0" smtClean="0">
                <a:latin typeface="Arial" charset="0"/>
              </a:rPr>
              <a:t> and </a:t>
            </a:r>
            <a:r>
              <a:rPr lang="es-ES" baseline="0" dirty="0" err="1" smtClean="0">
                <a:latin typeface="Arial" charset="0"/>
              </a:rPr>
              <a:t>we</a:t>
            </a:r>
            <a:r>
              <a:rPr lang="es-ES" baseline="0" dirty="0" smtClean="0">
                <a:latin typeface="Arial" charset="0"/>
              </a:rPr>
              <a:t> use </a:t>
            </a:r>
            <a:r>
              <a:rPr lang="es-ES" baseline="0" dirty="0" err="1" smtClean="0">
                <a:latin typeface="Arial" charset="0"/>
              </a:rPr>
              <a:t>households</a:t>
            </a:r>
            <a:r>
              <a:rPr lang="es-ES" baseline="0" dirty="0" smtClean="0">
                <a:latin typeface="Arial" charset="0"/>
              </a:rPr>
              <a:t> </a:t>
            </a:r>
            <a:r>
              <a:rPr lang="es-ES" baseline="0" dirty="0" err="1" smtClean="0">
                <a:latin typeface="Arial" charset="0"/>
              </a:rPr>
              <a:t>situated</a:t>
            </a:r>
            <a:r>
              <a:rPr lang="es-ES" baseline="0" dirty="0" smtClean="0">
                <a:latin typeface="Arial" charset="0"/>
              </a:rPr>
              <a:t> </a:t>
            </a:r>
            <a:r>
              <a:rPr lang="es-ES" baseline="0" dirty="0" err="1" smtClean="0">
                <a:latin typeface="Arial" charset="0"/>
              </a:rPr>
              <a:t>far</a:t>
            </a:r>
            <a:r>
              <a:rPr lang="es-ES" baseline="0" dirty="0" smtClean="0">
                <a:latin typeface="Arial" charset="0"/>
              </a:rPr>
              <a:t> </a:t>
            </a:r>
            <a:r>
              <a:rPr lang="es-ES" baseline="0" dirty="0" err="1" smtClean="0">
                <a:latin typeface="Arial" charset="0"/>
              </a:rPr>
              <a:t>from</a:t>
            </a:r>
            <a:r>
              <a:rPr lang="es-ES" baseline="0" dirty="0" smtClean="0">
                <a:latin typeface="Arial" charset="0"/>
              </a:rPr>
              <a:t> </a:t>
            </a:r>
            <a:r>
              <a:rPr lang="es-ES" baseline="0" dirty="0" err="1" smtClean="0">
                <a:latin typeface="Arial" charset="0"/>
              </a:rPr>
              <a:t>it</a:t>
            </a:r>
            <a:r>
              <a:rPr lang="es-ES" baseline="0" dirty="0" smtClean="0">
                <a:latin typeface="Arial" charset="0"/>
              </a:rPr>
              <a:t> </a:t>
            </a:r>
            <a:r>
              <a:rPr lang="es-ES" baseline="0" dirty="0" err="1" smtClean="0">
                <a:latin typeface="Arial" charset="0"/>
              </a:rPr>
              <a:t>to</a:t>
            </a:r>
            <a:r>
              <a:rPr lang="es-ES" baseline="0" dirty="0" smtClean="0">
                <a:latin typeface="Arial" charset="0"/>
              </a:rPr>
              <a:t> </a:t>
            </a:r>
            <a:r>
              <a:rPr lang="es-ES" baseline="0" dirty="0" err="1" smtClean="0">
                <a:latin typeface="Arial" charset="0"/>
              </a:rPr>
              <a:t>be</a:t>
            </a:r>
            <a:r>
              <a:rPr lang="es-ES" baseline="0" dirty="0" smtClean="0">
                <a:latin typeface="Arial" charset="0"/>
              </a:rPr>
              <a:t> </a:t>
            </a:r>
            <a:r>
              <a:rPr lang="es-ES" baseline="0" dirty="0" err="1" smtClean="0">
                <a:latin typeface="Arial" charset="0"/>
              </a:rPr>
              <a:t>controls</a:t>
            </a:r>
            <a:r>
              <a:rPr lang="es-ES" baseline="0" dirty="0" smtClean="0">
                <a:latin typeface="Arial" charset="0"/>
              </a:rPr>
              <a:t>. </a:t>
            </a:r>
            <a:r>
              <a:rPr lang="es-ES" baseline="0" dirty="0" err="1" smtClean="0">
                <a:latin typeface="Arial" charset="0"/>
              </a:rPr>
              <a:t>We</a:t>
            </a:r>
            <a:r>
              <a:rPr lang="es-ES" baseline="0" dirty="0" smtClean="0">
                <a:latin typeface="Arial" charset="0"/>
              </a:rPr>
              <a:t> </a:t>
            </a:r>
            <a:r>
              <a:rPr lang="es-ES" baseline="0" dirty="0" err="1" smtClean="0">
                <a:latin typeface="Arial" charset="0"/>
              </a:rPr>
              <a:t>see</a:t>
            </a:r>
            <a:r>
              <a:rPr lang="es-ES" baseline="0" dirty="0" smtClean="0">
                <a:latin typeface="Arial" charset="0"/>
              </a:rPr>
              <a:t> a </a:t>
            </a:r>
            <a:r>
              <a:rPr lang="es-ES" baseline="0" dirty="0" err="1" smtClean="0">
                <a:latin typeface="Arial" charset="0"/>
              </a:rPr>
              <a:t>large</a:t>
            </a:r>
            <a:r>
              <a:rPr lang="es-ES" baseline="0" dirty="0" smtClean="0">
                <a:latin typeface="Arial" charset="0"/>
              </a:rPr>
              <a:t> </a:t>
            </a:r>
            <a:r>
              <a:rPr lang="es-ES" baseline="0" dirty="0" err="1" smtClean="0">
                <a:latin typeface="Arial" charset="0"/>
              </a:rPr>
              <a:t>imbalance</a:t>
            </a:r>
            <a:r>
              <a:rPr lang="es-ES" baseline="0" dirty="0" smtClean="0">
                <a:latin typeface="Arial" charset="0"/>
              </a:rPr>
              <a:t> in </a:t>
            </a:r>
            <a:r>
              <a:rPr lang="es-ES" baseline="0" dirty="0" err="1" smtClean="0">
                <a:latin typeface="Arial" charset="0"/>
              </a:rPr>
              <a:t>the</a:t>
            </a:r>
            <a:r>
              <a:rPr lang="es-ES" baseline="0" dirty="0" smtClean="0">
                <a:latin typeface="Arial" charset="0"/>
              </a:rPr>
              <a:t> </a:t>
            </a:r>
            <a:r>
              <a:rPr lang="es-ES" baseline="0" dirty="0" err="1" smtClean="0">
                <a:latin typeface="Arial" charset="0"/>
              </a:rPr>
              <a:t>household</a:t>
            </a:r>
            <a:r>
              <a:rPr lang="es-ES" baseline="0" dirty="0" smtClean="0">
                <a:latin typeface="Arial" charset="0"/>
              </a:rPr>
              <a:t> </a:t>
            </a:r>
            <a:r>
              <a:rPr lang="es-ES" baseline="0" dirty="0" err="1" smtClean="0">
                <a:latin typeface="Arial" charset="0"/>
              </a:rPr>
              <a:t>monthly</a:t>
            </a:r>
            <a:r>
              <a:rPr lang="es-ES" baseline="0" dirty="0" smtClean="0">
                <a:latin typeface="Arial" charset="0"/>
              </a:rPr>
              <a:t> </a:t>
            </a:r>
            <a:r>
              <a:rPr lang="es-ES" baseline="0" dirty="0" err="1" smtClean="0">
                <a:latin typeface="Arial" charset="0"/>
              </a:rPr>
              <a:t>income</a:t>
            </a:r>
            <a:r>
              <a:rPr lang="es-ES" baseline="0" dirty="0" smtClean="0">
                <a:latin typeface="Arial" charset="0"/>
              </a:rPr>
              <a:t>. </a:t>
            </a:r>
            <a:endParaRPr lang="es-ES" dirty="0" smtClean="0">
              <a:latin typeface="Arial" charset="0"/>
            </a:endParaRPr>
          </a:p>
        </p:txBody>
      </p:sp>
      <p:sp>
        <p:nvSpPr>
          <p:cNvPr id="4608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F7D0364-6108-4760-A9BC-946CEC57D56E}" type="slidenum">
              <a:rPr lang="en-US" smtClean="0">
                <a:latin typeface="Arial" pitchFamily="34" charset="0"/>
              </a:rPr>
              <a:pPr fontAlgn="base">
                <a:spcBef>
                  <a:spcPct val="0"/>
                </a:spcBef>
                <a:spcAft>
                  <a:spcPct val="0"/>
                </a:spcAft>
                <a:defRPr/>
              </a:pPr>
              <a:t>25</a:t>
            </a:fld>
            <a:endParaRPr lang="en-US" smtClean="0">
              <a:latin typeface="Arial" pitchFamily="34" charset="0"/>
            </a:endParaRPr>
          </a:p>
        </p:txBody>
      </p:sp>
    </p:spTree>
    <p:extLst>
      <p:ext uri="{BB962C8B-B14F-4D97-AF65-F5344CB8AC3E}">
        <p14:creationId xmlns:p14="http://schemas.microsoft.com/office/powerpoint/2010/main" val="390667736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noTextEdit="1"/>
          </p:cNvSpPr>
          <p:nvPr>
            <p:ph type="sldImg"/>
          </p:nvPr>
        </p:nvSpPr>
        <p:spPr bwMode="auto">
          <a:noFill/>
          <a:ln>
            <a:solidFill>
              <a:srgbClr val="000000"/>
            </a:solidFill>
            <a:miter lim="800000"/>
            <a:headEnd/>
            <a:tailEnd/>
          </a:ln>
        </p:spPr>
      </p:sp>
      <p:sp>
        <p:nvSpPr>
          <p:cNvPr id="7987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s-ES" dirty="0" err="1" smtClean="0">
                <a:latin typeface="Arial" charset="0"/>
              </a:rPr>
              <a:t>On</a:t>
            </a:r>
            <a:r>
              <a:rPr lang="es-ES" dirty="0" smtClean="0">
                <a:latin typeface="Arial" charset="0"/>
              </a:rPr>
              <a:t> </a:t>
            </a:r>
            <a:r>
              <a:rPr lang="es-ES" dirty="0" err="1" smtClean="0">
                <a:latin typeface="Arial" charset="0"/>
              </a:rPr>
              <a:t>the</a:t>
            </a:r>
            <a:r>
              <a:rPr lang="es-ES" dirty="0" smtClean="0">
                <a:latin typeface="Arial" charset="0"/>
              </a:rPr>
              <a:t> </a:t>
            </a:r>
            <a:r>
              <a:rPr lang="es-ES" dirty="0" err="1" smtClean="0">
                <a:latin typeface="Arial" charset="0"/>
              </a:rPr>
              <a:t>other</a:t>
            </a:r>
            <a:r>
              <a:rPr lang="es-ES" dirty="0" smtClean="0">
                <a:latin typeface="Arial" charset="0"/>
              </a:rPr>
              <a:t> </a:t>
            </a:r>
            <a:r>
              <a:rPr lang="es-ES" dirty="0" err="1" smtClean="0">
                <a:latin typeface="Arial" charset="0"/>
              </a:rPr>
              <a:t>hand</a:t>
            </a:r>
            <a:r>
              <a:rPr lang="es-ES" dirty="0" smtClean="0">
                <a:latin typeface="Arial" charset="0"/>
              </a:rPr>
              <a:t>, </a:t>
            </a:r>
            <a:r>
              <a:rPr lang="es-ES" dirty="0" err="1" smtClean="0">
                <a:latin typeface="Arial" charset="0"/>
              </a:rPr>
              <a:t>if</a:t>
            </a:r>
            <a:r>
              <a:rPr lang="es-ES" dirty="0" smtClean="0">
                <a:latin typeface="Arial" charset="0"/>
              </a:rPr>
              <a:t> </a:t>
            </a:r>
            <a:r>
              <a:rPr lang="es-ES" dirty="0" err="1" smtClean="0">
                <a:latin typeface="Arial" charset="0"/>
              </a:rPr>
              <a:t>we</a:t>
            </a:r>
            <a:r>
              <a:rPr lang="es-ES" baseline="0" dirty="0" smtClean="0">
                <a:latin typeface="Arial" charset="0"/>
              </a:rPr>
              <a:t> </a:t>
            </a:r>
            <a:r>
              <a:rPr lang="es-ES" baseline="0" dirty="0" err="1" smtClean="0">
                <a:latin typeface="Arial" charset="0"/>
              </a:rPr>
              <a:t>select</a:t>
            </a:r>
            <a:r>
              <a:rPr lang="es-ES" baseline="0" dirty="0" smtClean="0">
                <a:latin typeface="Arial" charset="0"/>
              </a:rPr>
              <a:t> </a:t>
            </a:r>
            <a:r>
              <a:rPr lang="es-ES" baseline="0" dirty="0" err="1" smtClean="0">
                <a:latin typeface="Arial" charset="0"/>
              </a:rPr>
              <a:t>units</a:t>
            </a:r>
            <a:r>
              <a:rPr lang="es-ES" baseline="0" dirty="0" smtClean="0">
                <a:latin typeface="Arial" charset="0"/>
              </a:rPr>
              <a:t> </a:t>
            </a:r>
            <a:r>
              <a:rPr lang="es-ES" baseline="0" dirty="0" err="1" smtClean="0">
                <a:latin typeface="Arial" charset="0"/>
              </a:rPr>
              <a:t>to</a:t>
            </a:r>
            <a:r>
              <a:rPr lang="es-ES" baseline="0" dirty="0" smtClean="0">
                <a:latin typeface="Arial" charset="0"/>
              </a:rPr>
              <a:t> </a:t>
            </a:r>
            <a:r>
              <a:rPr lang="es-ES" baseline="0" dirty="0" err="1" smtClean="0">
                <a:latin typeface="Arial" charset="0"/>
              </a:rPr>
              <a:t>be</a:t>
            </a:r>
            <a:r>
              <a:rPr lang="es-ES" baseline="0" dirty="0" smtClean="0">
                <a:latin typeface="Arial" charset="0"/>
              </a:rPr>
              <a:t> </a:t>
            </a:r>
            <a:r>
              <a:rPr lang="es-ES" baseline="0" dirty="0" err="1" smtClean="0">
                <a:latin typeface="Arial" charset="0"/>
              </a:rPr>
              <a:t>treated</a:t>
            </a:r>
            <a:r>
              <a:rPr lang="es-ES" baseline="0" dirty="0" smtClean="0">
                <a:latin typeface="Arial" charset="0"/>
              </a:rPr>
              <a:t> </a:t>
            </a:r>
            <a:r>
              <a:rPr lang="es-ES" baseline="0" dirty="0" err="1" smtClean="0">
                <a:latin typeface="Arial" charset="0"/>
              </a:rPr>
              <a:t>or</a:t>
            </a:r>
            <a:r>
              <a:rPr lang="es-ES" baseline="0" dirty="0" smtClean="0">
                <a:latin typeface="Arial" charset="0"/>
              </a:rPr>
              <a:t> </a:t>
            </a:r>
            <a:r>
              <a:rPr lang="es-ES" baseline="0" dirty="0" err="1" smtClean="0">
                <a:latin typeface="Arial" charset="0"/>
              </a:rPr>
              <a:t>controls</a:t>
            </a:r>
            <a:r>
              <a:rPr lang="es-ES" baseline="0" dirty="0" smtClean="0">
                <a:latin typeface="Arial" charset="0"/>
              </a:rPr>
              <a:t> AT RANDOM, </a:t>
            </a:r>
            <a:r>
              <a:rPr lang="es-ES" baseline="0" dirty="0" err="1" smtClean="0">
                <a:latin typeface="Arial" charset="0"/>
              </a:rPr>
              <a:t>we</a:t>
            </a:r>
            <a:r>
              <a:rPr lang="es-ES" baseline="0" dirty="0" smtClean="0">
                <a:latin typeface="Arial" charset="0"/>
              </a:rPr>
              <a:t> </a:t>
            </a:r>
            <a:r>
              <a:rPr lang="es-ES" baseline="0" dirty="0" err="1" smtClean="0">
                <a:latin typeface="Arial" charset="0"/>
              </a:rPr>
              <a:t>see</a:t>
            </a:r>
            <a:r>
              <a:rPr lang="es-ES" baseline="0" dirty="0" smtClean="0">
                <a:latin typeface="Arial" charset="0"/>
              </a:rPr>
              <a:t> </a:t>
            </a:r>
            <a:r>
              <a:rPr lang="es-ES" baseline="0" dirty="0" err="1" smtClean="0">
                <a:latin typeface="Arial" charset="0"/>
              </a:rPr>
              <a:t>the</a:t>
            </a:r>
            <a:r>
              <a:rPr lang="es-ES" baseline="0" dirty="0" smtClean="0">
                <a:latin typeface="Arial" charset="0"/>
              </a:rPr>
              <a:t> </a:t>
            </a:r>
            <a:r>
              <a:rPr lang="es-ES" baseline="0" dirty="0" err="1" smtClean="0">
                <a:latin typeface="Arial" charset="0"/>
              </a:rPr>
              <a:t>average</a:t>
            </a:r>
            <a:r>
              <a:rPr lang="es-ES" baseline="0" dirty="0" smtClean="0">
                <a:latin typeface="Arial" charset="0"/>
              </a:rPr>
              <a:t> </a:t>
            </a:r>
            <a:r>
              <a:rPr lang="es-ES" baseline="0" dirty="0" err="1" smtClean="0">
                <a:latin typeface="Arial" charset="0"/>
              </a:rPr>
              <a:t>household</a:t>
            </a:r>
            <a:r>
              <a:rPr lang="es-ES" baseline="0" dirty="0" smtClean="0">
                <a:latin typeface="Arial" charset="0"/>
              </a:rPr>
              <a:t> </a:t>
            </a:r>
            <a:r>
              <a:rPr lang="es-ES" baseline="0" dirty="0" err="1" smtClean="0">
                <a:latin typeface="Arial" charset="0"/>
              </a:rPr>
              <a:t>income</a:t>
            </a:r>
            <a:r>
              <a:rPr lang="es-ES" baseline="0" dirty="0" smtClean="0">
                <a:latin typeface="Arial" charset="0"/>
              </a:rPr>
              <a:t> </a:t>
            </a:r>
            <a:r>
              <a:rPr lang="es-ES" baseline="0" dirty="0" err="1" smtClean="0">
                <a:latin typeface="Arial" charset="0"/>
              </a:rPr>
              <a:t>is</a:t>
            </a:r>
            <a:r>
              <a:rPr lang="es-ES" baseline="0" dirty="0" smtClean="0">
                <a:latin typeface="Arial" charset="0"/>
              </a:rPr>
              <a:t> quite similar </a:t>
            </a:r>
            <a:r>
              <a:rPr lang="es-ES" baseline="0" dirty="0" err="1" smtClean="0">
                <a:latin typeface="Arial" charset="0"/>
              </a:rPr>
              <a:t>between</a:t>
            </a:r>
            <a:r>
              <a:rPr lang="es-ES" baseline="0" dirty="0" smtClean="0">
                <a:latin typeface="Arial" charset="0"/>
              </a:rPr>
              <a:t> </a:t>
            </a:r>
            <a:r>
              <a:rPr lang="es-ES" baseline="0" dirty="0" err="1" smtClean="0">
                <a:latin typeface="Arial" charset="0"/>
              </a:rPr>
              <a:t>groups</a:t>
            </a:r>
            <a:r>
              <a:rPr lang="es-ES" baseline="0" dirty="0" smtClean="0">
                <a:latin typeface="Arial" charset="0"/>
              </a:rPr>
              <a:t>. </a:t>
            </a:r>
            <a:r>
              <a:rPr lang="es-ES" baseline="0" dirty="0" err="1" smtClean="0">
                <a:latin typeface="Arial" charset="0"/>
              </a:rPr>
              <a:t>This</a:t>
            </a:r>
            <a:r>
              <a:rPr lang="es-ES" baseline="0" dirty="0" smtClean="0">
                <a:latin typeface="Arial" charset="0"/>
              </a:rPr>
              <a:t> </a:t>
            </a:r>
            <a:r>
              <a:rPr lang="es-ES" baseline="0" dirty="0" err="1" smtClean="0">
                <a:latin typeface="Arial" charset="0"/>
              </a:rPr>
              <a:t>is</a:t>
            </a:r>
            <a:r>
              <a:rPr lang="es-ES" baseline="0" dirty="0" smtClean="0">
                <a:latin typeface="Arial" charset="0"/>
              </a:rPr>
              <a:t> </a:t>
            </a:r>
            <a:r>
              <a:rPr lang="es-ES" baseline="0" dirty="0" err="1" smtClean="0">
                <a:latin typeface="Arial" charset="0"/>
              </a:rPr>
              <a:t>the</a:t>
            </a:r>
            <a:r>
              <a:rPr lang="es-ES" baseline="0" dirty="0" smtClean="0">
                <a:latin typeface="Arial" charset="0"/>
              </a:rPr>
              <a:t> </a:t>
            </a:r>
            <a:r>
              <a:rPr lang="es-ES" baseline="0" dirty="0" err="1" smtClean="0">
                <a:latin typeface="Arial" charset="0"/>
              </a:rPr>
              <a:t>great</a:t>
            </a:r>
            <a:r>
              <a:rPr lang="es-ES" baseline="0" dirty="0" smtClean="0">
                <a:latin typeface="Arial" charset="0"/>
              </a:rPr>
              <a:t> </a:t>
            </a:r>
            <a:r>
              <a:rPr lang="es-ES" baseline="0" dirty="0" err="1" smtClean="0">
                <a:latin typeface="Arial" charset="0"/>
              </a:rPr>
              <a:t>power</a:t>
            </a:r>
            <a:r>
              <a:rPr lang="es-ES" baseline="0" dirty="0" smtClean="0">
                <a:latin typeface="Arial" charset="0"/>
              </a:rPr>
              <a:t> of </a:t>
            </a:r>
            <a:r>
              <a:rPr lang="es-ES" baseline="0" dirty="0" err="1" smtClean="0">
                <a:latin typeface="Arial" charset="0"/>
              </a:rPr>
              <a:t>randomization</a:t>
            </a:r>
            <a:r>
              <a:rPr lang="es-ES" baseline="0" dirty="0" smtClean="0">
                <a:latin typeface="Arial" charset="0"/>
              </a:rPr>
              <a:t>. </a:t>
            </a:r>
            <a:endParaRPr lang="es-ES" dirty="0" smtClean="0">
              <a:latin typeface="Arial" charset="0"/>
            </a:endParaRPr>
          </a:p>
        </p:txBody>
      </p:sp>
      <p:sp>
        <p:nvSpPr>
          <p:cNvPr id="4710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FDA4B07-C1A1-45AD-866E-416529BB2A89}" type="slidenum">
              <a:rPr lang="en-US" smtClean="0">
                <a:latin typeface="Arial" pitchFamily="34" charset="0"/>
              </a:rPr>
              <a:pPr fontAlgn="base">
                <a:spcBef>
                  <a:spcPct val="0"/>
                </a:spcBef>
                <a:spcAft>
                  <a:spcPct val="0"/>
                </a:spcAft>
                <a:defRPr/>
              </a:pPr>
              <a:t>26</a:t>
            </a:fld>
            <a:endParaRPr lang="en-US" smtClean="0">
              <a:latin typeface="Arial" pitchFamily="34" charset="0"/>
            </a:endParaRPr>
          </a:p>
        </p:txBody>
      </p:sp>
    </p:spTree>
    <p:extLst>
      <p:ext uri="{BB962C8B-B14F-4D97-AF65-F5344CB8AC3E}">
        <p14:creationId xmlns:p14="http://schemas.microsoft.com/office/powerpoint/2010/main" val="49260961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n-US" dirty="0" smtClean="0"/>
              <a:t>The </a:t>
            </a:r>
            <a:r>
              <a:rPr lang="en-US" dirty="0" err="1" smtClean="0"/>
              <a:t>ignorabilty</a:t>
            </a:r>
            <a:r>
              <a:rPr lang="en-US" dirty="0" smtClean="0"/>
              <a:t> assumptions relates</a:t>
            </a:r>
            <a:r>
              <a:rPr lang="en-US" baseline="0" dirty="0" smtClean="0"/>
              <a:t> to the issue of comparability between groups. We must remember that even if </a:t>
            </a:r>
            <a:r>
              <a:rPr lang="en-US" baseline="0" dirty="0" err="1" smtClean="0"/>
              <a:t>ranodmization</a:t>
            </a:r>
            <a:r>
              <a:rPr lang="en-US" baseline="0" dirty="0" smtClean="0"/>
              <a:t> worked great at baseline, losses to follow-up, spillovers and contamination might </a:t>
            </a:r>
            <a:r>
              <a:rPr lang="en-US" baseline="0" dirty="0" err="1" smtClean="0"/>
              <a:t>makethe</a:t>
            </a:r>
            <a:r>
              <a:rPr lang="en-US" baseline="0" dirty="0" smtClean="0"/>
              <a:t> groups different eventually (after differential losses to follow-up, treatment groups cease to be similar), obscuring the true impact of the program. </a:t>
            </a:r>
            <a:endParaRPr lang="en-US" dirty="0"/>
          </a:p>
        </p:txBody>
      </p:sp>
      <p:sp>
        <p:nvSpPr>
          <p:cNvPr id="4" name="3 Marcador de número de diapositiva"/>
          <p:cNvSpPr>
            <a:spLocks noGrp="1"/>
          </p:cNvSpPr>
          <p:nvPr>
            <p:ph type="sldNum" sz="quarter" idx="10"/>
          </p:nvPr>
        </p:nvSpPr>
        <p:spPr/>
        <p:txBody>
          <a:bodyPr/>
          <a:lstStyle/>
          <a:p>
            <a:pPr>
              <a:defRPr/>
            </a:pPr>
            <a:fld id="{F98FEC24-2877-448B-93A4-B90B56275BB4}" type="slidenum">
              <a:rPr lang="en-US" smtClean="0"/>
              <a:pPr>
                <a:defRPr/>
              </a:pPr>
              <a:t>27</a:t>
            </a:fld>
            <a:endParaRPr lang="en-US"/>
          </a:p>
        </p:txBody>
      </p:sp>
    </p:spTree>
    <p:extLst>
      <p:ext uri="{BB962C8B-B14F-4D97-AF65-F5344CB8AC3E}">
        <p14:creationId xmlns:p14="http://schemas.microsoft.com/office/powerpoint/2010/main" val="400418237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n-US" dirty="0" smtClean="0"/>
              <a:t>Evaluators</a:t>
            </a:r>
            <a:r>
              <a:rPr lang="en-US" baseline="0" dirty="0" smtClean="0"/>
              <a:t> can not unilaterally randomize, we need the agreement and help from program managers/implementers, this is not as simple as one might think, as many oppose to social experiments on the grounds of ethical concerns.  </a:t>
            </a:r>
            <a:endParaRPr lang="en-US" dirty="0"/>
          </a:p>
        </p:txBody>
      </p:sp>
      <p:sp>
        <p:nvSpPr>
          <p:cNvPr id="4" name="3 Marcador de número de diapositiva"/>
          <p:cNvSpPr>
            <a:spLocks noGrp="1"/>
          </p:cNvSpPr>
          <p:nvPr>
            <p:ph type="sldNum" sz="quarter" idx="10"/>
          </p:nvPr>
        </p:nvSpPr>
        <p:spPr/>
        <p:txBody>
          <a:bodyPr/>
          <a:lstStyle/>
          <a:p>
            <a:pPr>
              <a:defRPr/>
            </a:pPr>
            <a:fld id="{F98FEC24-2877-448B-93A4-B90B56275BB4}" type="slidenum">
              <a:rPr lang="en-US" smtClean="0"/>
              <a:pPr>
                <a:defRPr/>
              </a:pPr>
              <a:t>28</a:t>
            </a:fld>
            <a:endParaRPr lang="en-US"/>
          </a:p>
        </p:txBody>
      </p:sp>
    </p:spTree>
    <p:extLst>
      <p:ext uri="{BB962C8B-B14F-4D97-AF65-F5344CB8AC3E}">
        <p14:creationId xmlns:p14="http://schemas.microsoft.com/office/powerpoint/2010/main" val="410683122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n-US" dirty="0" smtClean="0"/>
              <a:t>Classical</a:t>
            </a:r>
            <a:r>
              <a:rPr lang="en-US" baseline="0" dirty="0" smtClean="0"/>
              <a:t> random assignment is basically what we have described in previous slides. Alternatives exist that retain many strengths of classical randomization while going around some of the major logistical and ethical concerns regarding experiments. </a:t>
            </a:r>
            <a:endParaRPr lang="en-US" dirty="0"/>
          </a:p>
        </p:txBody>
      </p:sp>
      <p:sp>
        <p:nvSpPr>
          <p:cNvPr id="4" name="3 Marcador de número de diapositiva"/>
          <p:cNvSpPr>
            <a:spLocks noGrp="1"/>
          </p:cNvSpPr>
          <p:nvPr>
            <p:ph type="sldNum" sz="quarter" idx="10"/>
          </p:nvPr>
        </p:nvSpPr>
        <p:spPr/>
        <p:txBody>
          <a:bodyPr/>
          <a:lstStyle/>
          <a:p>
            <a:pPr>
              <a:defRPr/>
            </a:pPr>
            <a:fld id="{F98FEC24-2877-448B-93A4-B90B56275BB4}" type="slidenum">
              <a:rPr lang="en-US" smtClean="0"/>
              <a:pPr>
                <a:defRPr/>
              </a:pPr>
              <a:t>29</a:t>
            </a:fld>
            <a:endParaRPr lang="en-US"/>
          </a:p>
        </p:txBody>
      </p:sp>
    </p:spTree>
    <p:extLst>
      <p:ext uri="{BB962C8B-B14F-4D97-AF65-F5344CB8AC3E}">
        <p14:creationId xmlns:p14="http://schemas.microsoft.com/office/powerpoint/2010/main" val="25224449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72707" name="2 Marcador de notas"/>
          <p:cNvSpPr>
            <a:spLocks noGrp="1"/>
          </p:cNvSpPr>
          <p:nvPr>
            <p:ph type="body" idx="1"/>
          </p:nvPr>
        </p:nvSpPr>
        <p:spPr bwMode="auto">
          <a:noFill/>
        </p:spPr>
        <p:txBody>
          <a:bodyPr wrap="square" numCol="1" anchor="t" anchorCtr="0" compatLnSpc="1">
            <a:prstTxWarp prst="textNoShape">
              <a:avLst/>
            </a:prstTxWarp>
          </a:bodyPr>
          <a:lstStyle/>
          <a:p>
            <a:r>
              <a:rPr lang="es-MX" dirty="0" err="1" smtClean="0"/>
              <a:t>This</a:t>
            </a:r>
            <a:r>
              <a:rPr lang="es-MX" dirty="0" smtClean="0"/>
              <a:t> </a:t>
            </a:r>
            <a:r>
              <a:rPr lang="es-MX" dirty="0" err="1" smtClean="0"/>
              <a:t>is</a:t>
            </a:r>
            <a:r>
              <a:rPr lang="es-MX" baseline="0" dirty="0" smtClean="0"/>
              <a:t> a </a:t>
            </a:r>
            <a:r>
              <a:rPr lang="es-MX" baseline="0" dirty="0" err="1" smtClean="0"/>
              <a:t>broad</a:t>
            </a:r>
            <a:r>
              <a:rPr lang="es-MX" baseline="0" dirty="0" smtClean="0"/>
              <a:t> </a:t>
            </a:r>
            <a:r>
              <a:rPr lang="es-MX" baseline="0" dirty="0" err="1" smtClean="0"/>
              <a:t>definition</a:t>
            </a:r>
            <a:r>
              <a:rPr lang="es-MX" baseline="0" dirty="0" smtClean="0"/>
              <a:t> of </a:t>
            </a:r>
            <a:r>
              <a:rPr lang="es-MX" baseline="0" dirty="0" err="1" smtClean="0"/>
              <a:t>what</a:t>
            </a:r>
            <a:r>
              <a:rPr lang="es-MX" baseline="0" dirty="0" smtClean="0"/>
              <a:t> </a:t>
            </a:r>
            <a:r>
              <a:rPr lang="es-MX" baseline="0" dirty="0" err="1" smtClean="0"/>
              <a:t>causality</a:t>
            </a:r>
            <a:r>
              <a:rPr lang="es-MX" baseline="0" dirty="0" smtClean="0"/>
              <a:t> </a:t>
            </a:r>
            <a:r>
              <a:rPr lang="es-MX" baseline="0" dirty="0" err="1" smtClean="0"/>
              <a:t>is</a:t>
            </a:r>
            <a:r>
              <a:rPr lang="es-MX" baseline="0" dirty="0" smtClean="0"/>
              <a:t>. </a:t>
            </a:r>
            <a:r>
              <a:rPr lang="es-MX" baseline="0" dirty="0" err="1" smtClean="0"/>
              <a:t>For</a:t>
            </a:r>
            <a:r>
              <a:rPr lang="es-MX" baseline="0" dirty="0" smtClean="0"/>
              <a:t> </a:t>
            </a:r>
            <a:r>
              <a:rPr lang="es-MX" baseline="0" dirty="0" err="1" smtClean="0"/>
              <a:t>our</a:t>
            </a:r>
            <a:r>
              <a:rPr lang="es-MX" baseline="0" dirty="0" smtClean="0"/>
              <a:t> </a:t>
            </a:r>
            <a:r>
              <a:rPr lang="es-MX" baseline="0" dirty="0" err="1" smtClean="0"/>
              <a:t>purposes</a:t>
            </a:r>
            <a:r>
              <a:rPr lang="es-MX" baseline="0" dirty="0" smtClean="0"/>
              <a:t> </a:t>
            </a:r>
            <a:r>
              <a:rPr lang="es-MX" baseline="0" dirty="0" err="1" smtClean="0"/>
              <a:t>we</a:t>
            </a:r>
            <a:r>
              <a:rPr lang="es-MX" baseline="0" dirty="0" smtClean="0"/>
              <a:t> can </a:t>
            </a:r>
            <a:r>
              <a:rPr lang="es-MX" baseline="0" dirty="0" err="1" smtClean="0"/>
              <a:t>think</a:t>
            </a:r>
            <a:r>
              <a:rPr lang="es-MX" baseline="0" dirty="0" smtClean="0"/>
              <a:t> of </a:t>
            </a:r>
            <a:r>
              <a:rPr lang="es-MX" baseline="0" dirty="0" err="1" smtClean="0"/>
              <a:t>the</a:t>
            </a:r>
            <a:r>
              <a:rPr lang="es-MX" baseline="0" dirty="0" smtClean="0"/>
              <a:t> “</a:t>
            </a:r>
            <a:r>
              <a:rPr lang="es-MX" baseline="0" dirty="0" err="1" smtClean="0"/>
              <a:t>entity</a:t>
            </a:r>
            <a:r>
              <a:rPr lang="es-MX" baseline="0" dirty="0" smtClean="0"/>
              <a:t> A” as </a:t>
            </a:r>
            <a:r>
              <a:rPr lang="es-MX" baseline="0" dirty="0" err="1" smtClean="0"/>
              <a:t>the</a:t>
            </a:r>
            <a:r>
              <a:rPr lang="es-MX" baseline="0" dirty="0" smtClean="0"/>
              <a:t> </a:t>
            </a:r>
            <a:r>
              <a:rPr lang="es-MX" baseline="0" dirty="0" err="1" smtClean="0"/>
              <a:t>Program</a:t>
            </a:r>
            <a:r>
              <a:rPr lang="es-MX" baseline="0" dirty="0" smtClean="0"/>
              <a:t>, and “</a:t>
            </a:r>
            <a:r>
              <a:rPr lang="es-MX" baseline="0" dirty="0" err="1" smtClean="0"/>
              <a:t>entity</a:t>
            </a:r>
            <a:r>
              <a:rPr lang="es-MX" baseline="0" dirty="0" smtClean="0"/>
              <a:t> B” as </a:t>
            </a:r>
            <a:r>
              <a:rPr lang="es-MX" baseline="0" dirty="0" err="1" smtClean="0"/>
              <a:t>the</a:t>
            </a:r>
            <a:r>
              <a:rPr lang="es-MX" baseline="0" dirty="0" smtClean="0"/>
              <a:t> </a:t>
            </a:r>
            <a:r>
              <a:rPr lang="es-MX" baseline="0" dirty="0" err="1" smtClean="0"/>
              <a:t>outcome</a:t>
            </a:r>
            <a:r>
              <a:rPr lang="es-MX" baseline="0" dirty="0" smtClean="0"/>
              <a:t>. </a:t>
            </a:r>
            <a:r>
              <a:rPr lang="es-MX" baseline="0" dirty="0" err="1" smtClean="0"/>
              <a:t>For</a:t>
            </a:r>
            <a:r>
              <a:rPr lang="es-MX" baseline="0" dirty="0" smtClean="0"/>
              <a:t> </a:t>
            </a:r>
            <a:r>
              <a:rPr lang="es-MX" baseline="0" dirty="0" err="1" smtClean="0"/>
              <a:t>example</a:t>
            </a:r>
            <a:r>
              <a:rPr lang="es-MX" baseline="0" dirty="0" smtClean="0"/>
              <a:t>, </a:t>
            </a:r>
            <a:r>
              <a:rPr lang="es-MX" baseline="0" dirty="0" err="1" smtClean="0"/>
              <a:t>the</a:t>
            </a:r>
            <a:r>
              <a:rPr lang="es-MX" baseline="0" dirty="0" smtClean="0"/>
              <a:t> </a:t>
            </a:r>
            <a:r>
              <a:rPr lang="es-MX" baseline="0" dirty="0" err="1" smtClean="0"/>
              <a:t>program</a:t>
            </a:r>
            <a:r>
              <a:rPr lang="es-MX" baseline="0" dirty="0" smtClean="0"/>
              <a:t> </a:t>
            </a:r>
            <a:r>
              <a:rPr lang="es-MX" baseline="0" dirty="0" err="1" smtClean="0"/>
              <a:t>could</a:t>
            </a:r>
            <a:r>
              <a:rPr lang="es-MX" baseline="0" dirty="0" smtClean="0"/>
              <a:t> </a:t>
            </a:r>
            <a:r>
              <a:rPr lang="es-MX" baseline="0" dirty="0" err="1" smtClean="0"/>
              <a:t>consist</a:t>
            </a:r>
            <a:r>
              <a:rPr lang="es-MX" baseline="0" dirty="0" smtClean="0"/>
              <a:t> </a:t>
            </a:r>
            <a:r>
              <a:rPr lang="es-MX" baseline="0" dirty="0" err="1" smtClean="0"/>
              <a:t>on</a:t>
            </a:r>
            <a:r>
              <a:rPr lang="es-MX" baseline="0" dirty="0" smtClean="0"/>
              <a:t> </a:t>
            </a:r>
            <a:r>
              <a:rPr lang="es-MX" baseline="0" dirty="0" err="1" smtClean="0"/>
              <a:t>family</a:t>
            </a:r>
            <a:r>
              <a:rPr lang="es-MX" baseline="0" dirty="0" smtClean="0"/>
              <a:t> </a:t>
            </a:r>
            <a:r>
              <a:rPr lang="es-MX" baseline="0" dirty="0" err="1" smtClean="0"/>
              <a:t>planning</a:t>
            </a:r>
            <a:r>
              <a:rPr lang="es-MX" baseline="0" dirty="0" smtClean="0"/>
              <a:t> </a:t>
            </a:r>
            <a:r>
              <a:rPr lang="es-MX" baseline="0" dirty="0" err="1" smtClean="0"/>
              <a:t>talks</a:t>
            </a:r>
            <a:r>
              <a:rPr lang="es-MX" baseline="0" dirty="0" smtClean="0"/>
              <a:t> and </a:t>
            </a:r>
            <a:r>
              <a:rPr lang="es-MX" baseline="0" dirty="0" err="1" smtClean="0"/>
              <a:t>the</a:t>
            </a:r>
            <a:r>
              <a:rPr lang="es-MX" baseline="0" dirty="0" smtClean="0"/>
              <a:t> </a:t>
            </a:r>
            <a:r>
              <a:rPr lang="es-MX" baseline="0" dirty="0" err="1" smtClean="0"/>
              <a:t>outcome</a:t>
            </a:r>
            <a:r>
              <a:rPr lang="es-MX" baseline="0" dirty="0" smtClean="0"/>
              <a:t> </a:t>
            </a:r>
            <a:r>
              <a:rPr lang="es-MX" baseline="0" dirty="0" err="1" smtClean="0"/>
              <a:t>could</a:t>
            </a:r>
            <a:r>
              <a:rPr lang="es-MX" baseline="0" dirty="0" smtClean="0"/>
              <a:t> </a:t>
            </a:r>
            <a:r>
              <a:rPr lang="es-MX" baseline="0" dirty="0" err="1" smtClean="0"/>
              <a:t>be</a:t>
            </a:r>
            <a:r>
              <a:rPr lang="es-MX" baseline="0" dirty="0" smtClean="0"/>
              <a:t> </a:t>
            </a:r>
            <a:r>
              <a:rPr lang="es-MX" baseline="0" dirty="0" err="1" smtClean="0"/>
              <a:t>the</a:t>
            </a:r>
            <a:r>
              <a:rPr lang="es-MX" baseline="0" dirty="0" smtClean="0"/>
              <a:t> use of </a:t>
            </a:r>
            <a:r>
              <a:rPr lang="es-MX" baseline="0" dirty="0" err="1" smtClean="0"/>
              <a:t>contraception</a:t>
            </a:r>
            <a:r>
              <a:rPr lang="es-MX" baseline="0" dirty="0" smtClean="0"/>
              <a:t>. </a:t>
            </a:r>
            <a:endParaRPr lang="es-MX" dirty="0" smtClean="0"/>
          </a:p>
        </p:txBody>
      </p:sp>
      <p:sp>
        <p:nvSpPr>
          <p:cNvPr id="4" name="3 Marcador de número de diapositiva"/>
          <p:cNvSpPr>
            <a:spLocks noGrp="1"/>
          </p:cNvSpPr>
          <p:nvPr>
            <p:ph type="sldNum" sz="quarter" idx="5"/>
          </p:nvPr>
        </p:nvSpPr>
        <p:spPr/>
        <p:txBody>
          <a:bodyPr/>
          <a:lstStyle/>
          <a:p>
            <a:pPr>
              <a:defRPr/>
            </a:pPr>
            <a:fld id="{B9482A10-1988-4DD6-BC86-D1DBEAE980A5}" type="slidenum">
              <a:rPr lang="es-MX" smtClean="0"/>
              <a:pPr>
                <a:defRPr/>
              </a:pPr>
              <a:t>3</a:t>
            </a:fld>
            <a:endParaRPr lang="es-MX"/>
          </a:p>
        </p:txBody>
      </p:sp>
    </p:spTree>
    <p:extLst>
      <p:ext uri="{BB962C8B-B14F-4D97-AF65-F5344CB8AC3E}">
        <p14:creationId xmlns:p14="http://schemas.microsoft.com/office/powerpoint/2010/main" val="385783975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n-US" dirty="0" smtClean="0"/>
              <a:t>Pilot studies are often</a:t>
            </a:r>
            <a:r>
              <a:rPr lang="en-US" baseline="0" dirty="0" smtClean="0"/>
              <a:t> classical experiments. </a:t>
            </a:r>
            <a:endParaRPr lang="en-US" dirty="0"/>
          </a:p>
        </p:txBody>
      </p:sp>
      <p:sp>
        <p:nvSpPr>
          <p:cNvPr id="4" name="3 Marcador de número de diapositiva"/>
          <p:cNvSpPr>
            <a:spLocks noGrp="1"/>
          </p:cNvSpPr>
          <p:nvPr>
            <p:ph type="sldNum" sz="quarter" idx="10"/>
          </p:nvPr>
        </p:nvSpPr>
        <p:spPr/>
        <p:txBody>
          <a:bodyPr/>
          <a:lstStyle/>
          <a:p>
            <a:pPr>
              <a:defRPr/>
            </a:pPr>
            <a:fld id="{F98FEC24-2877-448B-93A4-B90B56275BB4}" type="slidenum">
              <a:rPr lang="en-US" smtClean="0"/>
              <a:pPr>
                <a:defRPr/>
              </a:pPr>
              <a:t>30</a:t>
            </a:fld>
            <a:endParaRPr lang="en-US"/>
          </a:p>
        </p:txBody>
      </p:sp>
    </p:spTree>
    <p:extLst>
      <p:ext uri="{BB962C8B-B14F-4D97-AF65-F5344CB8AC3E}">
        <p14:creationId xmlns:p14="http://schemas.microsoft.com/office/powerpoint/2010/main" val="61355680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n-US" baseline="0" dirty="0" smtClean="0"/>
              <a:t>Randomization in oversubscription gives random allocation to the program to people that in normal circumstances would have been rejected anyway. This circumvents some ethical concerns of experiments since the controls would have not received any benefit in any case. The drawback is that the results might only be extrapolated to those near the threshold for program allocation  and not to the whole population. </a:t>
            </a:r>
            <a:endParaRPr lang="en-US" dirty="0"/>
          </a:p>
        </p:txBody>
      </p:sp>
      <p:sp>
        <p:nvSpPr>
          <p:cNvPr id="4" name="3 Marcador de número de diapositiva"/>
          <p:cNvSpPr>
            <a:spLocks noGrp="1"/>
          </p:cNvSpPr>
          <p:nvPr>
            <p:ph type="sldNum" sz="quarter" idx="10"/>
          </p:nvPr>
        </p:nvSpPr>
        <p:spPr/>
        <p:txBody>
          <a:bodyPr/>
          <a:lstStyle/>
          <a:p>
            <a:pPr>
              <a:defRPr/>
            </a:pPr>
            <a:fld id="{F98FEC24-2877-448B-93A4-B90B56275BB4}" type="slidenum">
              <a:rPr lang="en-US" smtClean="0"/>
              <a:pPr>
                <a:defRPr/>
              </a:pPr>
              <a:t>31</a:t>
            </a:fld>
            <a:endParaRPr lang="en-US"/>
          </a:p>
        </p:txBody>
      </p:sp>
    </p:spTree>
    <p:extLst>
      <p:ext uri="{BB962C8B-B14F-4D97-AF65-F5344CB8AC3E}">
        <p14:creationId xmlns:p14="http://schemas.microsoft.com/office/powerpoint/2010/main" val="162587235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n-US" dirty="0" smtClean="0"/>
              <a:t>In randomized</a:t>
            </a:r>
            <a:r>
              <a:rPr lang="en-US" baseline="0" dirty="0" smtClean="0"/>
              <a:t> phase-in, everybody receives the program at the end so ethical concerns are circumvented as well. The problem wit this approach is that sometimes phase-ins occur to rapidly and time is not sufficient for the program to cause a meaningful impact. Another problem is that sometimes program implementers might be reluctant to randomly phase-in as there are concerns that those more in need (i.e. the poorest) should be given the intervention first. </a:t>
            </a:r>
            <a:endParaRPr lang="en-US" dirty="0"/>
          </a:p>
        </p:txBody>
      </p:sp>
      <p:sp>
        <p:nvSpPr>
          <p:cNvPr id="4" name="3 Marcador de número de diapositiva"/>
          <p:cNvSpPr>
            <a:spLocks noGrp="1"/>
          </p:cNvSpPr>
          <p:nvPr>
            <p:ph type="sldNum" sz="quarter" idx="10"/>
          </p:nvPr>
        </p:nvSpPr>
        <p:spPr/>
        <p:txBody>
          <a:bodyPr/>
          <a:lstStyle/>
          <a:p>
            <a:pPr>
              <a:defRPr/>
            </a:pPr>
            <a:fld id="{F98FEC24-2877-448B-93A4-B90B56275BB4}" type="slidenum">
              <a:rPr lang="en-US" smtClean="0"/>
              <a:pPr>
                <a:defRPr/>
              </a:pPr>
              <a:t>32</a:t>
            </a:fld>
            <a:endParaRPr lang="en-US"/>
          </a:p>
        </p:txBody>
      </p:sp>
    </p:spTree>
    <p:extLst>
      <p:ext uri="{BB962C8B-B14F-4D97-AF65-F5344CB8AC3E}">
        <p14:creationId xmlns:p14="http://schemas.microsoft.com/office/powerpoint/2010/main" val="252435284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80899" name="2 Marcador de notas"/>
          <p:cNvSpPr>
            <a:spLocks noGrp="1"/>
          </p:cNvSpPr>
          <p:nvPr>
            <p:ph type="body" idx="1"/>
          </p:nvPr>
        </p:nvSpPr>
        <p:spPr bwMode="auto">
          <a:noFill/>
        </p:spPr>
        <p:txBody>
          <a:bodyPr wrap="square" numCol="1" anchor="t" anchorCtr="0" compatLnSpc="1">
            <a:prstTxWarp prst="textNoShape">
              <a:avLst/>
            </a:prstTxWarp>
          </a:bodyPr>
          <a:lstStyle/>
          <a:p>
            <a:r>
              <a:rPr lang="es-MX" dirty="0" smtClean="0"/>
              <a:t>In </a:t>
            </a:r>
            <a:r>
              <a:rPr lang="es-MX" dirty="0" err="1" smtClean="0"/>
              <a:t>this</a:t>
            </a:r>
            <a:r>
              <a:rPr lang="es-MX" dirty="0" smtClean="0"/>
              <a:t> </a:t>
            </a:r>
            <a:r>
              <a:rPr lang="es-MX" dirty="0" err="1" smtClean="0"/>
              <a:t>schematic</a:t>
            </a:r>
            <a:r>
              <a:rPr lang="es-MX" baseline="0" dirty="0" smtClean="0"/>
              <a:t> </a:t>
            </a:r>
            <a:r>
              <a:rPr lang="es-MX" baseline="0" dirty="0" err="1" smtClean="0"/>
              <a:t>representation</a:t>
            </a:r>
            <a:r>
              <a:rPr lang="es-MX" baseline="0" dirty="0" smtClean="0"/>
              <a:t> of a </a:t>
            </a:r>
            <a:r>
              <a:rPr lang="es-MX" baseline="0" dirty="0" err="1" smtClean="0"/>
              <a:t>randomized</a:t>
            </a:r>
            <a:r>
              <a:rPr lang="es-MX" baseline="0" dirty="0" smtClean="0"/>
              <a:t> </a:t>
            </a:r>
            <a:r>
              <a:rPr lang="es-MX" baseline="0" dirty="0" err="1" smtClean="0"/>
              <a:t>phase</a:t>
            </a:r>
            <a:r>
              <a:rPr lang="es-MX" baseline="0" dirty="0" smtClean="0"/>
              <a:t>-in, </a:t>
            </a:r>
            <a:r>
              <a:rPr lang="es-MX" baseline="0" dirty="0" err="1" smtClean="0"/>
              <a:t>villages</a:t>
            </a:r>
            <a:r>
              <a:rPr lang="es-MX" baseline="0" dirty="0" smtClean="0"/>
              <a:t> are </a:t>
            </a:r>
            <a:r>
              <a:rPr lang="es-MX" baseline="0" dirty="0" err="1" smtClean="0"/>
              <a:t>randomly</a:t>
            </a:r>
            <a:r>
              <a:rPr lang="es-MX" baseline="0" dirty="0" smtClean="0"/>
              <a:t> </a:t>
            </a:r>
            <a:r>
              <a:rPr lang="es-MX" baseline="0" dirty="0" err="1" smtClean="0"/>
              <a:t>allocated</a:t>
            </a:r>
            <a:r>
              <a:rPr lang="es-MX" baseline="0" dirty="0" smtClean="0"/>
              <a:t> </a:t>
            </a:r>
            <a:r>
              <a:rPr lang="es-MX" baseline="0" dirty="0" err="1" smtClean="0"/>
              <a:t>to</a:t>
            </a:r>
            <a:r>
              <a:rPr lang="es-MX" baseline="0" dirty="0" smtClean="0"/>
              <a:t> </a:t>
            </a:r>
            <a:r>
              <a:rPr lang="es-MX" baseline="0" dirty="0" err="1" smtClean="0"/>
              <a:t>four</a:t>
            </a:r>
            <a:r>
              <a:rPr lang="es-MX" baseline="0" dirty="0" smtClean="0"/>
              <a:t> </a:t>
            </a:r>
            <a:r>
              <a:rPr lang="es-MX" baseline="0" dirty="0" err="1" smtClean="0"/>
              <a:t>groups</a:t>
            </a:r>
            <a:r>
              <a:rPr lang="es-MX" baseline="0" dirty="0" smtClean="0"/>
              <a:t>, </a:t>
            </a:r>
            <a:r>
              <a:rPr lang="es-MX" baseline="0" dirty="0" err="1" smtClean="0"/>
              <a:t>one</a:t>
            </a:r>
            <a:r>
              <a:rPr lang="es-MX" baseline="0" dirty="0" smtClean="0"/>
              <a:t> </a:t>
            </a:r>
            <a:r>
              <a:rPr lang="es-MX" baseline="0" dirty="0" err="1" smtClean="0"/>
              <a:t>group</a:t>
            </a:r>
            <a:r>
              <a:rPr lang="es-MX" baseline="0" dirty="0" smtClean="0"/>
              <a:t> </a:t>
            </a:r>
            <a:r>
              <a:rPr lang="es-MX" baseline="0" dirty="0" err="1" smtClean="0"/>
              <a:t>is</a:t>
            </a:r>
            <a:r>
              <a:rPr lang="es-MX" baseline="0" dirty="0" smtClean="0"/>
              <a:t> </a:t>
            </a:r>
            <a:r>
              <a:rPr lang="es-MX" baseline="0" dirty="0" err="1" smtClean="0"/>
              <a:t>randomly</a:t>
            </a:r>
            <a:r>
              <a:rPr lang="es-MX" baseline="0" dirty="0" smtClean="0"/>
              <a:t> </a:t>
            </a:r>
            <a:r>
              <a:rPr lang="es-MX" baseline="0" dirty="0" err="1" smtClean="0"/>
              <a:t>selected</a:t>
            </a:r>
            <a:r>
              <a:rPr lang="es-MX" baseline="0" dirty="0" smtClean="0"/>
              <a:t> </a:t>
            </a:r>
            <a:r>
              <a:rPr lang="es-MX" baseline="0" dirty="0" err="1" smtClean="0"/>
              <a:t>to</a:t>
            </a:r>
            <a:r>
              <a:rPr lang="es-MX" baseline="0" dirty="0" smtClean="0"/>
              <a:t> </a:t>
            </a:r>
            <a:r>
              <a:rPr lang="es-MX" baseline="0" dirty="0" err="1" smtClean="0"/>
              <a:t>start</a:t>
            </a:r>
            <a:r>
              <a:rPr lang="es-MX" baseline="0" dirty="0" smtClean="0"/>
              <a:t> </a:t>
            </a:r>
            <a:r>
              <a:rPr lang="es-MX" baseline="0" dirty="0" err="1" smtClean="0"/>
              <a:t>receiving</a:t>
            </a:r>
            <a:r>
              <a:rPr lang="es-MX" baseline="0" dirty="0" smtClean="0"/>
              <a:t> </a:t>
            </a:r>
            <a:r>
              <a:rPr lang="es-MX" baseline="0" dirty="0" err="1" smtClean="0"/>
              <a:t>the</a:t>
            </a:r>
            <a:r>
              <a:rPr lang="es-MX" baseline="0" dirty="0" smtClean="0"/>
              <a:t> </a:t>
            </a:r>
            <a:r>
              <a:rPr lang="es-MX" baseline="0" dirty="0" err="1" smtClean="0"/>
              <a:t>program</a:t>
            </a:r>
            <a:r>
              <a:rPr lang="es-MX" baseline="0" dirty="0" smtClean="0"/>
              <a:t> at </a:t>
            </a:r>
            <a:r>
              <a:rPr lang="es-MX" baseline="0" dirty="0" err="1" smtClean="0"/>
              <a:t>baseline</a:t>
            </a:r>
            <a:r>
              <a:rPr lang="es-MX" baseline="0" dirty="0" smtClean="0"/>
              <a:t>, </a:t>
            </a:r>
            <a:r>
              <a:rPr lang="es-MX" baseline="0" dirty="0" err="1" smtClean="0"/>
              <a:t>with</a:t>
            </a:r>
            <a:r>
              <a:rPr lang="es-MX" baseline="0" dirty="0" smtClean="0"/>
              <a:t> </a:t>
            </a:r>
            <a:r>
              <a:rPr lang="es-MX" baseline="0" dirty="0" err="1" smtClean="0"/>
              <a:t>other</a:t>
            </a:r>
            <a:r>
              <a:rPr lang="es-MX" baseline="0" dirty="0" smtClean="0"/>
              <a:t> </a:t>
            </a:r>
            <a:r>
              <a:rPr lang="es-MX" baseline="0" dirty="0" err="1" smtClean="0"/>
              <a:t>group</a:t>
            </a:r>
            <a:r>
              <a:rPr lang="es-MX" baseline="0" dirty="0" smtClean="0"/>
              <a:t> </a:t>
            </a:r>
            <a:r>
              <a:rPr lang="es-MX" baseline="0" dirty="0" err="1" smtClean="0"/>
              <a:t>following</a:t>
            </a:r>
            <a:r>
              <a:rPr lang="es-MX" baseline="0" dirty="0" smtClean="0"/>
              <a:t> at times 1,2 and 3. </a:t>
            </a:r>
            <a:r>
              <a:rPr lang="es-MX" baseline="0" dirty="0" err="1" smtClean="0"/>
              <a:t>Since</a:t>
            </a:r>
            <a:r>
              <a:rPr lang="es-MX" baseline="0" dirty="0" smtClean="0"/>
              <a:t> </a:t>
            </a:r>
            <a:r>
              <a:rPr lang="es-MX" baseline="0" dirty="0" err="1" smtClean="0"/>
              <a:t>seleciton</a:t>
            </a:r>
            <a:r>
              <a:rPr lang="es-MX" baseline="0" dirty="0" smtClean="0"/>
              <a:t> </a:t>
            </a:r>
            <a:r>
              <a:rPr lang="es-MX" baseline="0" dirty="0" err="1" smtClean="0"/>
              <a:t>into</a:t>
            </a:r>
            <a:r>
              <a:rPr lang="es-MX" baseline="0" dirty="0" smtClean="0"/>
              <a:t> </a:t>
            </a:r>
            <a:r>
              <a:rPr lang="es-MX" baseline="0" dirty="0" err="1" smtClean="0"/>
              <a:t>the</a:t>
            </a:r>
            <a:r>
              <a:rPr lang="es-MX" baseline="0" dirty="0" smtClean="0"/>
              <a:t> </a:t>
            </a:r>
            <a:r>
              <a:rPr lang="es-MX" baseline="0" dirty="0" err="1" smtClean="0"/>
              <a:t>program</a:t>
            </a:r>
            <a:r>
              <a:rPr lang="es-MX" baseline="0" dirty="0" smtClean="0"/>
              <a:t> </a:t>
            </a:r>
            <a:r>
              <a:rPr lang="es-MX" baseline="0" dirty="0" err="1" smtClean="0"/>
              <a:t>is</a:t>
            </a:r>
            <a:r>
              <a:rPr lang="es-MX" baseline="0" dirty="0" smtClean="0"/>
              <a:t> </a:t>
            </a:r>
            <a:r>
              <a:rPr lang="es-MX" baseline="0" dirty="0" err="1" smtClean="0"/>
              <a:t>random</a:t>
            </a:r>
            <a:r>
              <a:rPr lang="es-MX" baseline="0" dirty="0" smtClean="0"/>
              <a:t>, </a:t>
            </a:r>
            <a:r>
              <a:rPr lang="es-MX" baseline="0" dirty="0" err="1" smtClean="0"/>
              <a:t>the</a:t>
            </a:r>
            <a:r>
              <a:rPr lang="es-MX" baseline="0" dirty="0" smtClean="0"/>
              <a:t> </a:t>
            </a:r>
            <a:r>
              <a:rPr lang="es-MX" baseline="0" dirty="0" err="1" smtClean="0"/>
              <a:t>groups</a:t>
            </a:r>
            <a:r>
              <a:rPr lang="es-MX" baseline="0" dirty="0" smtClean="0"/>
              <a:t> are comparable and </a:t>
            </a:r>
            <a:r>
              <a:rPr lang="es-MX" baseline="0" dirty="0" err="1" smtClean="0"/>
              <a:t>one</a:t>
            </a:r>
            <a:r>
              <a:rPr lang="es-MX" baseline="0" dirty="0" smtClean="0"/>
              <a:t> can </a:t>
            </a:r>
            <a:r>
              <a:rPr lang="es-MX" baseline="0" dirty="0" err="1" smtClean="0"/>
              <a:t>get</a:t>
            </a:r>
            <a:r>
              <a:rPr lang="es-MX" baseline="0" dirty="0" smtClean="0"/>
              <a:t> </a:t>
            </a:r>
            <a:r>
              <a:rPr lang="es-MX" baseline="0" dirty="0" err="1" smtClean="0"/>
              <a:t>valid</a:t>
            </a:r>
            <a:r>
              <a:rPr lang="es-MX" baseline="0" dirty="0" smtClean="0"/>
              <a:t> </a:t>
            </a:r>
            <a:r>
              <a:rPr lang="es-MX" baseline="0" dirty="0" err="1" smtClean="0"/>
              <a:t>impact</a:t>
            </a:r>
            <a:r>
              <a:rPr lang="es-MX" baseline="0" dirty="0" smtClean="0"/>
              <a:t> </a:t>
            </a:r>
            <a:r>
              <a:rPr lang="es-MX" baseline="0" dirty="0" err="1" smtClean="0"/>
              <a:t>estimates</a:t>
            </a:r>
            <a:r>
              <a:rPr lang="es-MX" baseline="0" dirty="0" smtClean="0"/>
              <a:t>. </a:t>
            </a:r>
            <a:endParaRPr lang="es-MX" dirty="0" smtClean="0"/>
          </a:p>
        </p:txBody>
      </p:sp>
      <p:sp>
        <p:nvSpPr>
          <p:cNvPr id="4" name="3 Marcador de número de diapositiva"/>
          <p:cNvSpPr>
            <a:spLocks noGrp="1"/>
          </p:cNvSpPr>
          <p:nvPr>
            <p:ph type="sldNum" sz="quarter" idx="5"/>
          </p:nvPr>
        </p:nvSpPr>
        <p:spPr/>
        <p:txBody>
          <a:bodyPr/>
          <a:lstStyle/>
          <a:p>
            <a:pPr>
              <a:defRPr/>
            </a:pPr>
            <a:fld id="{F6109994-E5AB-437B-BB75-C3232F192133}" type="slidenum">
              <a:rPr lang="es-MX" smtClean="0"/>
              <a:pPr>
                <a:defRPr/>
              </a:pPr>
              <a:t>33</a:t>
            </a:fld>
            <a:endParaRPr lang="es-MX"/>
          </a:p>
        </p:txBody>
      </p:sp>
    </p:spTree>
    <p:extLst>
      <p:ext uri="{BB962C8B-B14F-4D97-AF65-F5344CB8AC3E}">
        <p14:creationId xmlns:p14="http://schemas.microsoft.com/office/powerpoint/2010/main" val="173359369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80899" name="2 Marcador de notas"/>
          <p:cNvSpPr>
            <a:spLocks noGrp="1"/>
          </p:cNvSpPr>
          <p:nvPr>
            <p:ph type="body" idx="1"/>
          </p:nvPr>
        </p:nvSpPr>
        <p:spPr bwMode="auto">
          <a:noFill/>
        </p:spPr>
        <p:txBody>
          <a:bodyPr wrap="square" numCol="1" anchor="t" anchorCtr="0" compatLnSpc="1">
            <a:prstTxWarp prst="textNoShape">
              <a:avLst/>
            </a:prstTxWarp>
          </a:bodyPr>
          <a:lstStyle/>
          <a:p>
            <a:r>
              <a:rPr lang="es-MX" dirty="0" err="1" smtClean="0"/>
              <a:t>Besides</a:t>
            </a:r>
            <a:r>
              <a:rPr lang="es-MX" dirty="0" smtClean="0"/>
              <a:t> </a:t>
            </a:r>
            <a:r>
              <a:rPr lang="es-MX" dirty="0" err="1" smtClean="0"/>
              <a:t>rapid</a:t>
            </a:r>
            <a:r>
              <a:rPr lang="es-MX" dirty="0" smtClean="0"/>
              <a:t> </a:t>
            </a:r>
            <a:r>
              <a:rPr lang="es-MX" dirty="0" err="1" smtClean="0"/>
              <a:t>phase</a:t>
            </a:r>
            <a:r>
              <a:rPr lang="es-MX" dirty="0" smtClean="0"/>
              <a:t>-in</a:t>
            </a:r>
            <a:r>
              <a:rPr lang="es-MX" baseline="0" dirty="0" smtClean="0"/>
              <a:t> and </a:t>
            </a:r>
            <a:r>
              <a:rPr lang="es-MX" baseline="0" dirty="0" err="1" smtClean="0"/>
              <a:t>insufficient</a:t>
            </a:r>
            <a:r>
              <a:rPr lang="es-MX" baseline="0" dirty="0" smtClean="0"/>
              <a:t> time </a:t>
            </a:r>
            <a:r>
              <a:rPr lang="es-MX" baseline="0" dirty="0" err="1" smtClean="0"/>
              <a:t>for</a:t>
            </a:r>
            <a:r>
              <a:rPr lang="es-MX" baseline="0" dirty="0" smtClean="0"/>
              <a:t> </a:t>
            </a:r>
            <a:r>
              <a:rPr lang="es-MX" baseline="0" dirty="0" err="1" smtClean="0"/>
              <a:t>impacts</a:t>
            </a:r>
            <a:r>
              <a:rPr lang="es-MX" baseline="0" dirty="0" smtClean="0"/>
              <a:t> </a:t>
            </a:r>
            <a:r>
              <a:rPr lang="es-MX" baseline="0" dirty="0" err="1" smtClean="0"/>
              <a:t>to</a:t>
            </a:r>
            <a:r>
              <a:rPr lang="es-MX" baseline="0" dirty="0" smtClean="0"/>
              <a:t> </a:t>
            </a:r>
            <a:r>
              <a:rPr lang="es-MX" baseline="0" dirty="0" err="1" smtClean="0"/>
              <a:t>appear</a:t>
            </a:r>
            <a:r>
              <a:rPr lang="es-MX" baseline="0" dirty="0" smtClean="0"/>
              <a:t>, </a:t>
            </a:r>
            <a:r>
              <a:rPr lang="es-MX" baseline="0" dirty="0" err="1" smtClean="0"/>
              <a:t>another</a:t>
            </a:r>
            <a:r>
              <a:rPr lang="es-MX" baseline="0" dirty="0" smtClean="0"/>
              <a:t> </a:t>
            </a:r>
            <a:r>
              <a:rPr lang="es-MX" baseline="0" dirty="0" err="1" smtClean="0"/>
              <a:t>potential</a:t>
            </a:r>
            <a:r>
              <a:rPr lang="es-MX" baseline="0" dirty="0" smtClean="0"/>
              <a:t> </a:t>
            </a:r>
            <a:r>
              <a:rPr lang="es-MX" baseline="0" dirty="0" err="1" smtClean="0"/>
              <a:t>problem</a:t>
            </a:r>
            <a:r>
              <a:rPr lang="es-MX" baseline="0" dirty="0" smtClean="0"/>
              <a:t> </a:t>
            </a:r>
            <a:r>
              <a:rPr lang="es-MX" baseline="0" dirty="0" err="1" smtClean="0"/>
              <a:t>is</a:t>
            </a:r>
            <a:r>
              <a:rPr lang="es-MX" baseline="0" dirty="0" smtClean="0"/>
              <a:t> </a:t>
            </a:r>
            <a:r>
              <a:rPr lang="es-MX" baseline="0" dirty="0" err="1" smtClean="0"/>
              <a:t>that</a:t>
            </a:r>
            <a:r>
              <a:rPr lang="es-MX" baseline="0" dirty="0" smtClean="0"/>
              <a:t> </a:t>
            </a:r>
            <a:r>
              <a:rPr lang="es-MX" baseline="0" dirty="0" err="1" smtClean="0"/>
              <a:t>people</a:t>
            </a:r>
            <a:r>
              <a:rPr lang="es-MX" baseline="0" dirty="0" smtClean="0"/>
              <a:t> </a:t>
            </a:r>
            <a:r>
              <a:rPr lang="es-MX" baseline="0" dirty="0" err="1" smtClean="0"/>
              <a:t>start</a:t>
            </a:r>
            <a:r>
              <a:rPr lang="es-MX" baseline="0" dirty="0" smtClean="0"/>
              <a:t> </a:t>
            </a:r>
            <a:r>
              <a:rPr lang="es-MX" baseline="0" dirty="0" err="1" smtClean="0"/>
              <a:t>changing</a:t>
            </a:r>
            <a:r>
              <a:rPr lang="es-MX" baseline="0" dirty="0" smtClean="0"/>
              <a:t> </a:t>
            </a:r>
            <a:r>
              <a:rPr lang="es-MX" baseline="0" dirty="0" err="1" smtClean="0"/>
              <a:t>the</a:t>
            </a:r>
            <a:r>
              <a:rPr lang="es-MX" baseline="0" dirty="0" smtClean="0"/>
              <a:t> </a:t>
            </a:r>
            <a:r>
              <a:rPr lang="es-MX" baseline="0" dirty="0" err="1" smtClean="0"/>
              <a:t>behavior</a:t>
            </a:r>
            <a:r>
              <a:rPr lang="es-MX" baseline="0" dirty="0" smtClean="0"/>
              <a:t> as </a:t>
            </a:r>
            <a:r>
              <a:rPr lang="es-MX" baseline="0" dirty="0" err="1" smtClean="0"/>
              <a:t>they</a:t>
            </a:r>
            <a:r>
              <a:rPr lang="es-MX" baseline="0" dirty="0" smtClean="0"/>
              <a:t> </a:t>
            </a:r>
            <a:r>
              <a:rPr lang="es-MX" baseline="0" dirty="0" err="1" smtClean="0"/>
              <a:t>expect</a:t>
            </a:r>
            <a:r>
              <a:rPr lang="es-MX" baseline="0" dirty="0" smtClean="0"/>
              <a:t> a </a:t>
            </a:r>
            <a:r>
              <a:rPr lang="es-MX" baseline="0" dirty="0" err="1" smtClean="0"/>
              <a:t>future</a:t>
            </a:r>
            <a:r>
              <a:rPr lang="es-MX" baseline="0" dirty="0" smtClean="0"/>
              <a:t> </a:t>
            </a:r>
            <a:r>
              <a:rPr lang="es-MX" baseline="0" dirty="0" err="1" smtClean="0"/>
              <a:t>benefit</a:t>
            </a:r>
            <a:r>
              <a:rPr lang="es-MX" baseline="0" dirty="0" smtClean="0"/>
              <a:t> </a:t>
            </a:r>
            <a:r>
              <a:rPr lang="es-MX" baseline="0" dirty="0" err="1" smtClean="0"/>
              <a:t>from</a:t>
            </a:r>
            <a:r>
              <a:rPr lang="es-MX" baseline="0" dirty="0" smtClean="0"/>
              <a:t> </a:t>
            </a:r>
            <a:r>
              <a:rPr lang="es-MX" baseline="0" dirty="0" err="1" smtClean="0"/>
              <a:t>the</a:t>
            </a:r>
            <a:r>
              <a:rPr lang="es-MX" baseline="0" dirty="0" smtClean="0"/>
              <a:t> </a:t>
            </a:r>
            <a:r>
              <a:rPr lang="es-MX" baseline="0" dirty="0" err="1" smtClean="0"/>
              <a:t>program</a:t>
            </a:r>
            <a:r>
              <a:rPr lang="es-MX" baseline="0" dirty="0" smtClean="0"/>
              <a:t>, </a:t>
            </a:r>
            <a:r>
              <a:rPr lang="es-MX" baseline="0" dirty="0" err="1" smtClean="0"/>
              <a:t>which</a:t>
            </a:r>
            <a:r>
              <a:rPr lang="es-MX" baseline="0" dirty="0" smtClean="0"/>
              <a:t> </a:t>
            </a:r>
            <a:r>
              <a:rPr lang="es-MX" baseline="0" dirty="0" err="1" smtClean="0"/>
              <a:t>might</a:t>
            </a:r>
            <a:r>
              <a:rPr lang="es-MX" baseline="0" dirty="0" smtClean="0"/>
              <a:t> cause </a:t>
            </a:r>
            <a:r>
              <a:rPr lang="es-MX" baseline="0" dirty="0" err="1" smtClean="0"/>
              <a:t>us</a:t>
            </a:r>
            <a:r>
              <a:rPr lang="es-MX" baseline="0" dirty="0" smtClean="0"/>
              <a:t> </a:t>
            </a:r>
            <a:r>
              <a:rPr lang="es-MX" baseline="0" dirty="0" err="1" smtClean="0"/>
              <a:t>to</a:t>
            </a:r>
            <a:r>
              <a:rPr lang="es-MX" baseline="0" dirty="0" smtClean="0"/>
              <a:t> </a:t>
            </a:r>
            <a:r>
              <a:rPr lang="es-MX" baseline="0" dirty="0" err="1" smtClean="0"/>
              <a:t>overestimate</a:t>
            </a:r>
            <a:r>
              <a:rPr lang="es-MX" baseline="0" dirty="0" smtClean="0"/>
              <a:t> </a:t>
            </a:r>
            <a:r>
              <a:rPr lang="es-MX" baseline="0" dirty="0" err="1" smtClean="0"/>
              <a:t>the</a:t>
            </a:r>
            <a:r>
              <a:rPr lang="es-MX" baseline="0" dirty="0" smtClean="0"/>
              <a:t> true </a:t>
            </a:r>
            <a:r>
              <a:rPr lang="es-MX" baseline="0" dirty="0" err="1" smtClean="0"/>
              <a:t>impact</a:t>
            </a:r>
            <a:r>
              <a:rPr lang="es-MX" baseline="0" dirty="0" smtClean="0"/>
              <a:t>. </a:t>
            </a:r>
            <a:endParaRPr lang="es-MX" dirty="0" smtClean="0"/>
          </a:p>
        </p:txBody>
      </p:sp>
      <p:sp>
        <p:nvSpPr>
          <p:cNvPr id="4" name="3 Marcador de número de diapositiva"/>
          <p:cNvSpPr>
            <a:spLocks noGrp="1"/>
          </p:cNvSpPr>
          <p:nvPr>
            <p:ph type="sldNum" sz="quarter" idx="5"/>
          </p:nvPr>
        </p:nvSpPr>
        <p:spPr/>
        <p:txBody>
          <a:bodyPr/>
          <a:lstStyle/>
          <a:p>
            <a:pPr>
              <a:defRPr/>
            </a:pPr>
            <a:fld id="{F6109994-E5AB-437B-BB75-C3232F192133}" type="slidenum">
              <a:rPr lang="es-MX" smtClean="0"/>
              <a:pPr>
                <a:defRPr/>
              </a:pPr>
              <a:t>34</a:t>
            </a:fld>
            <a:endParaRPr lang="es-MX"/>
          </a:p>
        </p:txBody>
      </p:sp>
    </p:spTree>
    <p:extLst>
      <p:ext uri="{BB962C8B-B14F-4D97-AF65-F5344CB8AC3E}">
        <p14:creationId xmlns:p14="http://schemas.microsoft.com/office/powerpoint/2010/main" val="257366948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n-US" dirty="0" smtClean="0"/>
              <a:t>In within</a:t>
            </a:r>
            <a:r>
              <a:rPr lang="en-US" baseline="0" dirty="0" smtClean="0"/>
              <a:t> group randomization, different subsets of population groups receive the program.  </a:t>
            </a:r>
            <a:endParaRPr lang="en-US" dirty="0"/>
          </a:p>
        </p:txBody>
      </p:sp>
      <p:sp>
        <p:nvSpPr>
          <p:cNvPr id="4" name="3 Marcador de número de diapositiva"/>
          <p:cNvSpPr>
            <a:spLocks noGrp="1"/>
          </p:cNvSpPr>
          <p:nvPr>
            <p:ph type="sldNum" sz="quarter" idx="10"/>
          </p:nvPr>
        </p:nvSpPr>
        <p:spPr/>
        <p:txBody>
          <a:bodyPr/>
          <a:lstStyle/>
          <a:p>
            <a:pPr>
              <a:defRPr/>
            </a:pPr>
            <a:fld id="{F98FEC24-2877-448B-93A4-B90B56275BB4}" type="slidenum">
              <a:rPr lang="en-US" smtClean="0"/>
              <a:pPr>
                <a:defRPr/>
              </a:pPr>
              <a:t>35</a:t>
            </a:fld>
            <a:endParaRPr lang="en-US"/>
          </a:p>
        </p:txBody>
      </p:sp>
    </p:spTree>
    <p:extLst>
      <p:ext uri="{BB962C8B-B14F-4D97-AF65-F5344CB8AC3E}">
        <p14:creationId xmlns:p14="http://schemas.microsoft.com/office/powerpoint/2010/main" val="305106367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n-US" dirty="0" smtClean="0"/>
              <a:t>Finally, when the</a:t>
            </a:r>
            <a:r>
              <a:rPr lang="en-US" baseline="0" dirty="0" smtClean="0"/>
              <a:t> program is offered to everybody and classical randomization is not feasible, one can randomize some units to receive an encouragement (letters, phone calls, visits, etc.), then an instrumental variables regression can be fitted to the data using the random allocation as an instrument and enrollment into the program ad the instrumented variable. As long as the encouragement is effective at luring people into the program, this strategy will provide us with a very good estimate of the program impact. </a:t>
            </a:r>
            <a:endParaRPr lang="en-US" dirty="0"/>
          </a:p>
        </p:txBody>
      </p:sp>
      <p:sp>
        <p:nvSpPr>
          <p:cNvPr id="4" name="3 Marcador de número de diapositiva"/>
          <p:cNvSpPr>
            <a:spLocks noGrp="1"/>
          </p:cNvSpPr>
          <p:nvPr>
            <p:ph type="sldNum" sz="quarter" idx="10"/>
          </p:nvPr>
        </p:nvSpPr>
        <p:spPr/>
        <p:txBody>
          <a:bodyPr/>
          <a:lstStyle/>
          <a:p>
            <a:pPr>
              <a:defRPr/>
            </a:pPr>
            <a:fld id="{F98FEC24-2877-448B-93A4-B90B56275BB4}" type="slidenum">
              <a:rPr lang="en-US" smtClean="0"/>
              <a:pPr>
                <a:defRPr/>
              </a:pPr>
              <a:t>36</a:t>
            </a:fld>
            <a:endParaRPr lang="en-US"/>
          </a:p>
        </p:txBody>
      </p:sp>
    </p:spTree>
    <p:extLst>
      <p:ext uri="{BB962C8B-B14F-4D97-AF65-F5344CB8AC3E}">
        <p14:creationId xmlns:p14="http://schemas.microsoft.com/office/powerpoint/2010/main" val="398496749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extLst>
      <p:ext uri="{BB962C8B-B14F-4D97-AF65-F5344CB8AC3E}">
        <p14:creationId xmlns:p14="http://schemas.microsoft.com/office/powerpoint/2010/main" val="20646789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73731" name="2 Marcador de notas"/>
          <p:cNvSpPr>
            <a:spLocks noGrp="1"/>
          </p:cNvSpPr>
          <p:nvPr>
            <p:ph type="body" idx="1"/>
          </p:nvPr>
        </p:nvSpPr>
        <p:spPr bwMode="auto">
          <a:noFill/>
        </p:spPr>
        <p:txBody>
          <a:bodyPr wrap="square" numCol="1" anchor="t" anchorCtr="0" compatLnSpc="1">
            <a:prstTxWarp prst="textNoShape">
              <a:avLst/>
            </a:prstTxWarp>
          </a:bodyPr>
          <a:lstStyle/>
          <a:p>
            <a:r>
              <a:rPr lang="es-MX" dirty="0" err="1" smtClean="0"/>
              <a:t>One</a:t>
            </a:r>
            <a:r>
              <a:rPr lang="es-MX" dirty="0" smtClean="0"/>
              <a:t> </a:t>
            </a:r>
            <a:r>
              <a:rPr lang="es-MX" dirty="0" err="1" smtClean="0"/>
              <a:t>thing</a:t>
            </a:r>
            <a:r>
              <a:rPr lang="es-MX" dirty="0" smtClean="0"/>
              <a:t> </a:t>
            </a:r>
            <a:r>
              <a:rPr lang="es-MX" dirty="0" err="1" smtClean="0"/>
              <a:t>people</a:t>
            </a:r>
            <a:r>
              <a:rPr lang="es-MX" baseline="0" dirty="0" smtClean="0"/>
              <a:t> </a:t>
            </a:r>
            <a:r>
              <a:rPr lang="es-MX" baseline="0" dirty="0" err="1" smtClean="0"/>
              <a:t>often</a:t>
            </a:r>
            <a:r>
              <a:rPr lang="es-MX" baseline="0" dirty="0" smtClean="0"/>
              <a:t> </a:t>
            </a:r>
            <a:r>
              <a:rPr lang="es-MX" baseline="0" dirty="0" err="1" smtClean="0"/>
              <a:t>forgets</a:t>
            </a:r>
            <a:r>
              <a:rPr lang="es-MX" baseline="0" dirty="0" smtClean="0"/>
              <a:t>, and </a:t>
            </a:r>
            <a:r>
              <a:rPr lang="es-MX" baseline="0" dirty="0" err="1" smtClean="0"/>
              <a:t>that</a:t>
            </a:r>
            <a:r>
              <a:rPr lang="es-MX" baseline="0" dirty="0" smtClean="0"/>
              <a:t> </a:t>
            </a:r>
            <a:r>
              <a:rPr lang="es-MX" baseline="0" dirty="0" err="1" smtClean="0"/>
              <a:t>we</a:t>
            </a:r>
            <a:r>
              <a:rPr lang="es-MX" baseline="0" dirty="0" smtClean="0"/>
              <a:t> </a:t>
            </a:r>
            <a:r>
              <a:rPr lang="es-MX" baseline="0" dirty="0" err="1" smtClean="0"/>
              <a:t>always</a:t>
            </a:r>
            <a:r>
              <a:rPr lang="es-MX" baseline="0" dirty="0" smtClean="0"/>
              <a:t> MUST </a:t>
            </a:r>
            <a:r>
              <a:rPr lang="es-MX" baseline="0" dirty="0" err="1" smtClean="0"/>
              <a:t>have</a:t>
            </a:r>
            <a:r>
              <a:rPr lang="es-MX" baseline="0" dirty="0" smtClean="0"/>
              <a:t> in </a:t>
            </a:r>
            <a:r>
              <a:rPr lang="es-MX" baseline="0" dirty="0" err="1" smtClean="0"/>
              <a:t>mind</a:t>
            </a:r>
            <a:r>
              <a:rPr lang="es-MX" baseline="0" dirty="0" smtClean="0"/>
              <a:t>, </a:t>
            </a:r>
            <a:r>
              <a:rPr lang="es-MX" baseline="0" dirty="0" err="1" smtClean="0"/>
              <a:t>is</a:t>
            </a:r>
            <a:r>
              <a:rPr lang="es-MX" baseline="0" dirty="0" smtClean="0"/>
              <a:t> </a:t>
            </a:r>
            <a:r>
              <a:rPr lang="es-MX" baseline="0" dirty="0" err="1" smtClean="0"/>
              <a:t>the</a:t>
            </a:r>
            <a:r>
              <a:rPr lang="es-MX" baseline="0" dirty="0" smtClean="0"/>
              <a:t> </a:t>
            </a:r>
            <a:r>
              <a:rPr lang="es-MX" baseline="0" dirty="0" err="1" smtClean="0"/>
              <a:t>realization</a:t>
            </a:r>
            <a:r>
              <a:rPr lang="es-MX" baseline="0" dirty="0" smtClean="0"/>
              <a:t> </a:t>
            </a:r>
            <a:r>
              <a:rPr lang="es-MX" baseline="0" dirty="0" err="1" smtClean="0"/>
              <a:t>that</a:t>
            </a:r>
            <a:r>
              <a:rPr lang="es-MX" baseline="0" dirty="0" smtClean="0"/>
              <a:t> </a:t>
            </a:r>
            <a:r>
              <a:rPr lang="es-MX" b="1" baseline="0" dirty="0" err="1" smtClean="0"/>
              <a:t>correlation</a:t>
            </a:r>
            <a:r>
              <a:rPr lang="es-MX" b="1" baseline="0" dirty="0" smtClean="0"/>
              <a:t> </a:t>
            </a:r>
            <a:r>
              <a:rPr lang="es-MX" b="1" baseline="0" dirty="0" err="1" smtClean="0"/>
              <a:t>does</a:t>
            </a:r>
            <a:r>
              <a:rPr lang="es-MX" b="1" baseline="0" dirty="0" smtClean="0"/>
              <a:t> </a:t>
            </a:r>
            <a:r>
              <a:rPr lang="es-MX" b="1" baseline="0" dirty="0" err="1" smtClean="0"/>
              <a:t>not</a:t>
            </a:r>
            <a:r>
              <a:rPr lang="es-MX" b="1" baseline="0" dirty="0" smtClean="0"/>
              <a:t> </a:t>
            </a:r>
            <a:r>
              <a:rPr lang="es-MX" b="1" baseline="0" dirty="0" err="1" smtClean="0"/>
              <a:t>imply</a:t>
            </a:r>
            <a:r>
              <a:rPr lang="es-MX" b="1" baseline="0" dirty="0" smtClean="0"/>
              <a:t> </a:t>
            </a:r>
            <a:r>
              <a:rPr lang="es-MX" b="1" baseline="0" dirty="0" err="1" smtClean="0"/>
              <a:t>causality</a:t>
            </a:r>
            <a:r>
              <a:rPr lang="es-MX" b="1" baseline="0" dirty="0" smtClean="0"/>
              <a:t>… </a:t>
            </a:r>
            <a:r>
              <a:rPr lang="es-MX" b="0" baseline="0" dirty="0" err="1" smtClean="0"/>
              <a:t>the</a:t>
            </a:r>
            <a:r>
              <a:rPr lang="es-MX" b="0" baseline="0" dirty="0" smtClean="0"/>
              <a:t> </a:t>
            </a:r>
            <a:r>
              <a:rPr lang="es-MX" b="0" baseline="0" dirty="0" err="1" smtClean="0"/>
              <a:t>fact</a:t>
            </a:r>
            <a:r>
              <a:rPr lang="es-MX" b="0" baseline="0" dirty="0" smtClean="0"/>
              <a:t> </a:t>
            </a:r>
            <a:r>
              <a:rPr lang="es-MX" b="0" baseline="0" dirty="0" err="1" smtClean="0"/>
              <a:t>that</a:t>
            </a:r>
            <a:r>
              <a:rPr lang="es-MX" b="0" baseline="0" dirty="0" smtClean="0"/>
              <a:t> </a:t>
            </a:r>
            <a:r>
              <a:rPr lang="es-MX" b="0" baseline="0" dirty="0" err="1" smtClean="0"/>
              <a:t>two</a:t>
            </a:r>
            <a:r>
              <a:rPr lang="es-MX" b="0" baseline="0" dirty="0" smtClean="0"/>
              <a:t> </a:t>
            </a:r>
            <a:r>
              <a:rPr lang="es-MX" b="0" baseline="0" dirty="0" err="1" smtClean="0"/>
              <a:t>events</a:t>
            </a:r>
            <a:r>
              <a:rPr lang="es-MX" b="0" baseline="0" dirty="0" smtClean="0"/>
              <a:t> </a:t>
            </a:r>
            <a:r>
              <a:rPr lang="es-MX" b="0" baseline="0" dirty="0" err="1" smtClean="0"/>
              <a:t>appear</a:t>
            </a:r>
            <a:r>
              <a:rPr lang="es-MX" b="0" baseline="0" dirty="0" smtClean="0"/>
              <a:t> </a:t>
            </a:r>
            <a:r>
              <a:rPr lang="es-MX" b="0" baseline="0" dirty="0" err="1" smtClean="0"/>
              <a:t>to</a:t>
            </a:r>
            <a:r>
              <a:rPr lang="es-MX" b="0" baseline="0" dirty="0" smtClean="0"/>
              <a:t> </a:t>
            </a:r>
            <a:r>
              <a:rPr lang="es-MX" b="0" baseline="0" dirty="0" err="1" smtClean="0"/>
              <a:t>occur</a:t>
            </a:r>
            <a:r>
              <a:rPr lang="es-MX" b="0" baseline="0" dirty="0" smtClean="0"/>
              <a:t> </a:t>
            </a:r>
            <a:r>
              <a:rPr lang="es-MX" b="0" baseline="0" dirty="0" err="1" smtClean="0"/>
              <a:t>together</a:t>
            </a:r>
            <a:r>
              <a:rPr lang="es-MX" b="0" baseline="0" dirty="0" smtClean="0"/>
              <a:t> </a:t>
            </a:r>
            <a:r>
              <a:rPr lang="es-MX" b="0" baseline="0" dirty="0" err="1" smtClean="0"/>
              <a:t>does</a:t>
            </a:r>
            <a:r>
              <a:rPr lang="es-MX" b="0" baseline="0" dirty="0" smtClean="0"/>
              <a:t> </a:t>
            </a:r>
            <a:r>
              <a:rPr lang="es-MX" b="0" baseline="0" dirty="0" err="1" smtClean="0"/>
              <a:t>not</a:t>
            </a:r>
            <a:r>
              <a:rPr lang="es-MX" b="0" baseline="0" dirty="0" smtClean="0"/>
              <a:t> </a:t>
            </a:r>
            <a:r>
              <a:rPr lang="es-MX" b="0" baseline="0" dirty="0" err="1" smtClean="0"/>
              <a:t>necesarily</a:t>
            </a:r>
            <a:r>
              <a:rPr lang="es-MX" b="0" baseline="0" dirty="0" smtClean="0"/>
              <a:t> mean </a:t>
            </a:r>
            <a:r>
              <a:rPr lang="es-MX" b="0" baseline="0" dirty="0" err="1" smtClean="0"/>
              <a:t>they</a:t>
            </a:r>
            <a:r>
              <a:rPr lang="es-MX" b="0" baseline="0" dirty="0" smtClean="0"/>
              <a:t> are </a:t>
            </a:r>
            <a:r>
              <a:rPr lang="es-MX" b="0" baseline="0" dirty="0" err="1" smtClean="0"/>
              <a:t>causally</a:t>
            </a:r>
            <a:r>
              <a:rPr lang="es-MX" b="0" baseline="0" dirty="0" smtClean="0"/>
              <a:t> </a:t>
            </a:r>
            <a:r>
              <a:rPr lang="es-MX" b="0" baseline="0" dirty="0" err="1" smtClean="0"/>
              <a:t>connected</a:t>
            </a:r>
            <a:r>
              <a:rPr lang="es-MX" b="0" baseline="0" dirty="0" smtClean="0"/>
              <a:t>. </a:t>
            </a:r>
            <a:r>
              <a:rPr lang="es-MX" b="0" baseline="0" dirty="0" err="1" smtClean="0"/>
              <a:t>Would</a:t>
            </a:r>
            <a:r>
              <a:rPr lang="es-MX" b="0" baseline="0" dirty="0" smtClean="0"/>
              <a:t> </a:t>
            </a:r>
            <a:r>
              <a:rPr lang="es-MX" b="0" baseline="0" dirty="0" err="1" smtClean="0"/>
              <a:t>you</a:t>
            </a:r>
            <a:r>
              <a:rPr lang="es-MX" b="0" baseline="0" dirty="0" smtClean="0"/>
              <a:t> </a:t>
            </a:r>
            <a:r>
              <a:rPr lang="es-MX" b="0" baseline="0" dirty="0" err="1" smtClean="0"/>
              <a:t>think</a:t>
            </a:r>
            <a:r>
              <a:rPr lang="es-MX" b="0" baseline="0" dirty="0" smtClean="0"/>
              <a:t> </a:t>
            </a:r>
            <a:r>
              <a:rPr lang="es-MX" b="0" baseline="0" dirty="0" err="1" smtClean="0"/>
              <a:t>that</a:t>
            </a:r>
            <a:r>
              <a:rPr lang="es-MX" b="0" baseline="0" dirty="0" smtClean="0"/>
              <a:t> </a:t>
            </a:r>
            <a:r>
              <a:rPr lang="es-MX" b="0" baseline="0" dirty="0" err="1" smtClean="0"/>
              <a:t>the</a:t>
            </a:r>
            <a:r>
              <a:rPr lang="es-MX" b="0" baseline="0" dirty="0" smtClean="0"/>
              <a:t> </a:t>
            </a:r>
            <a:r>
              <a:rPr lang="es-MX" b="0" baseline="0" dirty="0" err="1" smtClean="0"/>
              <a:t>rooster’s</a:t>
            </a:r>
            <a:r>
              <a:rPr lang="es-MX" b="0" baseline="0" dirty="0" smtClean="0"/>
              <a:t> </a:t>
            </a:r>
            <a:r>
              <a:rPr lang="es-MX" b="0" baseline="0" dirty="0" err="1" smtClean="0"/>
              <a:t>crow</a:t>
            </a:r>
            <a:r>
              <a:rPr lang="es-MX" b="0" baseline="0" dirty="0" smtClean="0"/>
              <a:t> causes </a:t>
            </a:r>
            <a:r>
              <a:rPr lang="es-MX" b="0" baseline="0" dirty="0" err="1" smtClean="0"/>
              <a:t>sunrise</a:t>
            </a:r>
            <a:r>
              <a:rPr lang="es-MX" b="0" baseline="0" dirty="0" smtClean="0"/>
              <a:t>? </a:t>
            </a:r>
            <a:r>
              <a:rPr lang="es-MX" b="0" baseline="0" dirty="0" err="1" smtClean="0"/>
              <a:t>Yet</a:t>
            </a:r>
            <a:r>
              <a:rPr lang="es-MX" b="0" baseline="0" dirty="0" smtClean="0"/>
              <a:t> </a:t>
            </a:r>
            <a:r>
              <a:rPr lang="es-MX" b="0" baseline="0" dirty="0" err="1" smtClean="0"/>
              <a:t>you</a:t>
            </a:r>
            <a:r>
              <a:rPr lang="es-MX" b="0" baseline="0" dirty="0" smtClean="0"/>
              <a:t> </a:t>
            </a:r>
            <a:r>
              <a:rPr lang="es-MX" b="0" baseline="0" dirty="0" err="1" smtClean="0"/>
              <a:t>can’t</a:t>
            </a:r>
            <a:r>
              <a:rPr lang="es-MX" b="0" baseline="0" dirty="0" smtClean="0"/>
              <a:t> </a:t>
            </a:r>
            <a:r>
              <a:rPr lang="es-MX" b="0" baseline="0" dirty="0" err="1" smtClean="0"/>
              <a:t>deny</a:t>
            </a:r>
            <a:r>
              <a:rPr lang="es-MX" b="0" baseline="0" dirty="0" smtClean="0"/>
              <a:t> </a:t>
            </a:r>
            <a:r>
              <a:rPr lang="es-MX" b="0" baseline="0" dirty="0" err="1" smtClean="0"/>
              <a:t>that</a:t>
            </a:r>
            <a:r>
              <a:rPr lang="es-MX" b="0" baseline="0" dirty="0" smtClean="0"/>
              <a:t> </a:t>
            </a:r>
            <a:r>
              <a:rPr lang="es-MX" b="0" baseline="0" dirty="0" err="1" smtClean="0"/>
              <a:t>these</a:t>
            </a:r>
            <a:r>
              <a:rPr lang="es-MX" b="0" baseline="0" dirty="0" smtClean="0"/>
              <a:t> </a:t>
            </a:r>
            <a:r>
              <a:rPr lang="es-MX" b="0" baseline="0" dirty="0" err="1" smtClean="0"/>
              <a:t>two</a:t>
            </a:r>
            <a:r>
              <a:rPr lang="es-MX" b="0" baseline="0" dirty="0" smtClean="0"/>
              <a:t> </a:t>
            </a:r>
            <a:r>
              <a:rPr lang="es-MX" b="0" baseline="0" dirty="0" err="1" smtClean="0"/>
              <a:t>events</a:t>
            </a:r>
            <a:r>
              <a:rPr lang="es-MX" b="0" baseline="0" dirty="0" smtClean="0"/>
              <a:t> </a:t>
            </a:r>
            <a:r>
              <a:rPr lang="es-MX" b="0" baseline="0" dirty="0" err="1" smtClean="0"/>
              <a:t>occur</a:t>
            </a:r>
            <a:r>
              <a:rPr lang="es-MX" b="0" baseline="0" dirty="0" smtClean="0"/>
              <a:t> in </a:t>
            </a:r>
            <a:r>
              <a:rPr lang="es-MX" b="0" baseline="0" dirty="0" err="1" smtClean="0"/>
              <a:t>correlation</a:t>
            </a:r>
            <a:r>
              <a:rPr lang="es-MX" b="0" baseline="0" dirty="0" smtClean="0"/>
              <a:t>. </a:t>
            </a:r>
            <a:endParaRPr lang="es-MX" b="1" dirty="0" smtClean="0"/>
          </a:p>
        </p:txBody>
      </p:sp>
      <p:sp>
        <p:nvSpPr>
          <p:cNvPr id="4" name="3 Marcador de número de diapositiva"/>
          <p:cNvSpPr>
            <a:spLocks noGrp="1"/>
          </p:cNvSpPr>
          <p:nvPr>
            <p:ph type="sldNum" sz="quarter" idx="5"/>
          </p:nvPr>
        </p:nvSpPr>
        <p:spPr/>
        <p:txBody>
          <a:bodyPr/>
          <a:lstStyle/>
          <a:p>
            <a:pPr>
              <a:defRPr/>
            </a:pPr>
            <a:fld id="{36028DE6-978A-4694-95F2-B5278CEABE0F}" type="slidenum">
              <a:rPr lang="es-MX" smtClean="0"/>
              <a:pPr>
                <a:defRPr/>
              </a:pPr>
              <a:t>4</a:t>
            </a:fld>
            <a:endParaRPr lang="es-MX"/>
          </a:p>
        </p:txBody>
      </p:sp>
    </p:spTree>
    <p:extLst>
      <p:ext uri="{BB962C8B-B14F-4D97-AF65-F5344CB8AC3E}">
        <p14:creationId xmlns:p14="http://schemas.microsoft.com/office/powerpoint/2010/main" val="29525857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n-US" dirty="0" smtClean="0"/>
              <a:t>These are all the possible</a:t>
            </a:r>
            <a:r>
              <a:rPr lang="en-US" baseline="0" dirty="0" smtClean="0"/>
              <a:t> explanations of an observed correlation, causation is only one of them. </a:t>
            </a:r>
            <a:endParaRPr lang="en-US" dirty="0"/>
          </a:p>
        </p:txBody>
      </p:sp>
      <p:sp>
        <p:nvSpPr>
          <p:cNvPr id="4" name="3 Marcador de número de diapositiva"/>
          <p:cNvSpPr>
            <a:spLocks noGrp="1"/>
          </p:cNvSpPr>
          <p:nvPr>
            <p:ph type="sldNum" sz="quarter" idx="10"/>
          </p:nvPr>
        </p:nvSpPr>
        <p:spPr/>
        <p:txBody>
          <a:bodyPr/>
          <a:lstStyle/>
          <a:p>
            <a:pPr>
              <a:defRPr/>
            </a:pPr>
            <a:fld id="{F98FEC24-2877-448B-93A4-B90B56275BB4}" type="slidenum">
              <a:rPr lang="en-US" smtClean="0"/>
              <a:pPr>
                <a:defRPr/>
              </a:pPr>
              <a:t>5</a:t>
            </a:fld>
            <a:endParaRPr lang="en-US"/>
          </a:p>
        </p:txBody>
      </p:sp>
    </p:spTree>
    <p:extLst>
      <p:ext uri="{BB962C8B-B14F-4D97-AF65-F5344CB8AC3E}">
        <p14:creationId xmlns:p14="http://schemas.microsoft.com/office/powerpoint/2010/main" val="21377663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n-US" dirty="0" smtClean="0"/>
              <a:t>It could be that A indeed</a:t>
            </a:r>
            <a:r>
              <a:rPr lang="en-US" baseline="0" dirty="0" smtClean="0"/>
              <a:t> causes B. However other situations are possible, like in the second example… this is what we usually call </a:t>
            </a:r>
            <a:r>
              <a:rPr lang="en-US" b="1" baseline="0" dirty="0" smtClean="0"/>
              <a:t>reverse causality: the assumed cause is, in reality, the effect. </a:t>
            </a:r>
            <a:endParaRPr lang="en-US" b="1" dirty="0"/>
          </a:p>
        </p:txBody>
      </p:sp>
      <p:sp>
        <p:nvSpPr>
          <p:cNvPr id="4" name="3 Marcador de número de diapositiva"/>
          <p:cNvSpPr>
            <a:spLocks noGrp="1"/>
          </p:cNvSpPr>
          <p:nvPr>
            <p:ph type="sldNum" sz="quarter" idx="10"/>
          </p:nvPr>
        </p:nvSpPr>
        <p:spPr/>
        <p:txBody>
          <a:bodyPr/>
          <a:lstStyle/>
          <a:p>
            <a:pPr>
              <a:defRPr/>
            </a:pPr>
            <a:fld id="{F98FEC24-2877-448B-93A4-B90B56275BB4}" type="slidenum">
              <a:rPr lang="en-US" smtClean="0"/>
              <a:pPr>
                <a:defRPr/>
              </a:pPr>
              <a:t>6</a:t>
            </a:fld>
            <a:endParaRPr lang="en-US"/>
          </a:p>
        </p:txBody>
      </p:sp>
    </p:spTree>
    <p:extLst>
      <p:ext uri="{BB962C8B-B14F-4D97-AF65-F5344CB8AC3E}">
        <p14:creationId xmlns:p14="http://schemas.microsoft.com/office/powerpoint/2010/main" val="31176885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n-US" dirty="0" smtClean="0"/>
              <a:t>The example in this slide refers</a:t>
            </a:r>
            <a:r>
              <a:rPr lang="en-US" baseline="0" dirty="0" smtClean="0"/>
              <a:t> to the phenomenon known as </a:t>
            </a:r>
            <a:r>
              <a:rPr lang="en-US" b="1" baseline="0" dirty="0" smtClean="0"/>
              <a:t>confounding; </a:t>
            </a:r>
            <a:r>
              <a:rPr lang="en-US" b="0" baseline="0" dirty="0" smtClean="0"/>
              <a:t>the “third factor C” is the confounder. If we see an “effect” of the program in this case, it is likely only due to the fact that those enrolled had a better health to start with. </a:t>
            </a:r>
            <a:endParaRPr lang="en-US" b="1" dirty="0"/>
          </a:p>
        </p:txBody>
      </p:sp>
      <p:sp>
        <p:nvSpPr>
          <p:cNvPr id="4" name="3 Marcador de número de diapositiva"/>
          <p:cNvSpPr>
            <a:spLocks noGrp="1"/>
          </p:cNvSpPr>
          <p:nvPr>
            <p:ph type="sldNum" sz="quarter" idx="10"/>
          </p:nvPr>
        </p:nvSpPr>
        <p:spPr/>
        <p:txBody>
          <a:bodyPr/>
          <a:lstStyle/>
          <a:p>
            <a:pPr>
              <a:defRPr/>
            </a:pPr>
            <a:fld id="{F98FEC24-2877-448B-93A4-B90B56275BB4}" type="slidenum">
              <a:rPr lang="en-US" smtClean="0"/>
              <a:pPr>
                <a:defRPr/>
              </a:pPr>
              <a:t>7</a:t>
            </a:fld>
            <a:endParaRPr lang="en-US"/>
          </a:p>
        </p:txBody>
      </p:sp>
    </p:spTree>
    <p:extLst>
      <p:ext uri="{BB962C8B-B14F-4D97-AF65-F5344CB8AC3E}">
        <p14:creationId xmlns:p14="http://schemas.microsoft.com/office/powerpoint/2010/main" val="32810335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n-US" dirty="0" smtClean="0"/>
              <a:t>Finally, two</a:t>
            </a:r>
            <a:r>
              <a:rPr lang="en-US" baseline="0" dirty="0" smtClean="0"/>
              <a:t> thing might appear correlated due to pure coincidence. This is often the case when nation-wide programs are implemented at times when there are macroeconomic changes and </a:t>
            </a:r>
            <a:r>
              <a:rPr lang="en-US" baseline="0" smtClean="0"/>
              <a:t>disasters occurring </a:t>
            </a:r>
            <a:r>
              <a:rPr lang="en-US" baseline="0" dirty="0" smtClean="0"/>
              <a:t>in said country.</a:t>
            </a:r>
            <a:endParaRPr lang="en-US" dirty="0"/>
          </a:p>
        </p:txBody>
      </p:sp>
      <p:sp>
        <p:nvSpPr>
          <p:cNvPr id="4" name="3 Marcador de número de diapositiva"/>
          <p:cNvSpPr>
            <a:spLocks noGrp="1"/>
          </p:cNvSpPr>
          <p:nvPr>
            <p:ph type="sldNum" sz="quarter" idx="10"/>
          </p:nvPr>
        </p:nvSpPr>
        <p:spPr/>
        <p:txBody>
          <a:bodyPr/>
          <a:lstStyle/>
          <a:p>
            <a:pPr>
              <a:defRPr/>
            </a:pPr>
            <a:fld id="{F98FEC24-2877-448B-93A4-B90B56275BB4}" type="slidenum">
              <a:rPr lang="en-US" smtClean="0"/>
              <a:pPr>
                <a:defRPr/>
              </a:pPr>
              <a:t>8</a:t>
            </a:fld>
            <a:endParaRPr lang="en-US"/>
          </a:p>
        </p:txBody>
      </p:sp>
    </p:spTree>
    <p:extLst>
      <p:ext uri="{BB962C8B-B14F-4D97-AF65-F5344CB8AC3E}">
        <p14:creationId xmlns:p14="http://schemas.microsoft.com/office/powerpoint/2010/main" val="6904436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n-US" dirty="0" smtClean="0"/>
              <a:t>The only way to TRULY</a:t>
            </a:r>
            <a:r>
              <a:rPr lang="en-US" baseline="0" dirty="0" smtClean="0"/>
              <a:t> know whether the program causes an effect on an individual, we would need to observe </a:t>
            </a:r>
            <a:r>
              <a:rPr lang="en-US" b="1" baseline="0" dirty="0" smtClean="0"/>
              <a:t>the same individual, at the same time, under two different situations: exposed and unexposed to the program. </a:t>
            </a:r>
            <a:r>
              <a:rPr lang="en-US" b="0" baseline="0" dirty="0" smtClean="0"/>
              <a:t>For all practical purposes, this is impossible: one of the two states is contrary to fact: this originates the term </a:t>
            </a:r>
            <a:r>
              <a:rPr lang="en-US" b="1" baseline="0" dirty="0" smtClean="0"/>
              <a:t>counterfactual.</a:t>
            </a:r>
            <a:endParaRPr lang="en-US" b="1" dirty="0"/>
          </a:p>
        </p:txBody>
      </p:sp>
      <p:sp>
        <p:nvSpPr>
          <p:cNvPr id="4" name="3 Marcador de número de diapositiva"/>
          <p:cNvSpPr>
            <a:spLocks noGrp="1"/>
          </p:cNvSpPr>
          <p:nvPr>
            <p:ph type="sldNum" sz="quarter" idx="10"/>
          </p:nvPr>
        </p:nvSpPr>
        <p:spPr/>
        <p:txBody>
          <a:bodyPr/>
          <a:lstStyle/>
          <a:p>
            <a:pPr>
              <a:defRPr/>
            </a:pPr>
            <a:fld id="{F98FEC24-2877-448B-93A4-B90B56275BB4}" type="slidenum">
              <a:rPr lang="en-US" smtClean="0"/>
              <a:pPr>
                <a:defRPr/>
              </a:pPr>
              <a:t>9</a:t>
            </a:fld>
            <a:endParaRPr lang="en-US"/>
          </a:p>
        </p:txBody>
      </p:sp>
    </p:spTree>
    <p:extLst>
      <p:ext uri="{BB962C8B-B14F-4D97-AF65-F5344CB8AC3E}">
        <p14:creationId xmlns:p14="http://schemas.microsoft.com/office/powerpoint/2010/main" val="334676506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5.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5.jpe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gif"/><Relationship Id="rId1" Type="http://schemas.openxmlformats.org/officeDocument/2006/relationships/slideMaster" Target="../slideMasters/slideMaster8.xml"/><Relationship Id="rId4" Type="http://schemas.openxmlformats.org/officeDocument/2006/relationships/image" Target="../media/image9.jpeg"/></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gif"/><Relationship Id="rId1" Type="http://schemas.openxmlformats.org/officeDocument/2006/relationships/slideMaster" Target="../slideMasters/slideMaster8.xml"/><Relationship Id="rId4" Type="http://schemas.openxmlformats.org/officeDocument/2006/relationships/image" Target="../media/image9.jpe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0" y="4724400"/>
            <a:ext cx="9144000" cy="2133600"/>
          </a:xfrm>
          <a:prstGeom prst="rect">
            <a:avLst/>
          </a:prstGeom>
          <a:solidFill>
            <a:schemeClr val="tx1"/>
          </a:solidFill>
          <a:ln w="9525">
            <a:solidFill>
              <a:schemeClr val="tx1"/>
            </a:solidFill>
            <a:miter lim="800000"/>
            <a:headEnd/>
            <a:tailEnd/>
          </a:ln>
        </p:spPr>
        <p:txBody>
          <a:bodyPr wrap="none" anchor="ctr"/>
          <a:lstStyle/>
          <a:p>
            <a:endParaRPr lang="es-ES">
              <a:solidFill>
                <a:srgbClr val="DEF6F1"/>
              </a:solidFill>
              <a:ea typeface="MS PGothic" pitchFamily="34" charset="-128"/>
            </a:endParaRPr>
          </a:p>
        </p:txBody>
      </p:sp>
      <p:pic>
        <p:nvPicPr>
          <p:cNvPr id="5" name="Picture 5" descr="Vertical_RGB_600"/>
          <p:cNvPicPr>
            <a:picLocks noChangeAspect="1" noChangeArrowheads="1"/>
          </p:cNvPicPr>
          <p:nvPr/>
        </p:nvPicPr>
        <p:blipFill>
          <a:blip r:embed="rId2" cstate="print"/>
          <a:srcRect/>
          <a:stretch>
            <a:fillRect/>
          </a:stretch>
        </p:blipFill>
        <p:spPr bwMode="auto">
          <a:xfrm>
            <a:off x="4560888" y="5010150"/>
            <a:ext cx="1673225" cy="1371600"/>
          </a:xfrm>
          <a:prstGeom prst="rect">
            <a:avLst/>
          </a:prstGeom>
          <a:noFill/>
          <a:ln w="9525">
            <a:noFill/>
            <a:miter lim="800000"/>
            <a:headEnd/>
            <a:tailEnd/>
          </a:ln>
        </p:spPr>
      </p:pic>
      <p:pic>
        <p:nvPicPr>
          <p:cNvPr id="6" name="Picture 6" descr="logo_2004"/>
          <p:cNvPicPr>
            <a:picLocks noChangeAspect="1" noChangeArrowheads="1"/>
          </p:cNvPicPr>
          <p:nvPr/>
        </p:nvPicPr>
        <p:blipFill>
          <a:blip r:embed="rId3" cstate="print"/>
          <a:srcRect/>
          <a:stretch>
            <a:fillRect/>
          </a:stretch>
        </p:blipFill>
        <p:spPr bwMode="auto">
          <a:xfrm>
            <a:off x="6770688" y="5010150"/>
            <a:ext cx="1447800" cy="1371600"/>
          </a:xfrm>
          <a:prstGeom prst="rect">
            <a:avLst/>
          </a:prstGeom>
          <a:noFill/>
          <a:ln w="9525">
            <a:noFill/>
            <a:miter lim="800000"/>
            <a:headEnd/>
            <a:tailEnd/>
          </a:ln>
        </p:spPr>
      </p:pic>
      <p:pic>
        <p:nvPicPr>
          <p:cNvPr id="7" name="Picture 3" descr="PHFI Logo3"/>
          <p:cNvPicPr>
            <a:picLocks noChangeAspect="1" noChangeArrowheads="1"/>
          </p:cNvPicPr>
          <p:nvPr userDrawn="1"/>
        </p:nvPicPr>
        <p:blipFill>
          <a:blip r:embed="rId4" cstate="print"/>
          <a:srcRect l="4855" t="16942" r="5707" b="10796"/>
          <a:stretch>
            <a:fillRect/>
          </a:stretch>
        </p:blipFill>
        <p:spPr bwMode="auto">
          <a:xfrm>
            <a:off x="415925" y="4954588"/>
            <a:ext cx="3648075" cy="1463675"/>
          </a:xfrm>
          <a:prstGeom prst="rect">
            <a:avLst/>
          </a:prstGeom>
          <a:noFill/>
          <a:ln w="9525">
            <a:noFill/>
            <a:miter lim="800000"/>
            <a:headEnd/>
            <a:tailEnd/>
          </a:ln>
        </p:spPr>
      </p:pic>
      <p:sp>
        <p:nvSpPr>
          <p:cNvPr id="4104" name="Rectangle 8"/>
          <p:cNvSpPr>
            <a:spLocks noGrp="1" noChangeArrowheads="1"/>
          </p:cNvSpPr>
          <p:nvPr>
            <p:ph type="ctrTitle" sz="quarter"/>
          </p:nvPr>
        </p:nvSpPr>
        <p:spPr>
          <a:xfrm>
            <a:off x="685800" y="549275"/>
            <a:ext cx="7772400" cy="2184400"/>
          </a:xfrm>
        </p:spPr>
        <p:txBody>
          <a:bodyPr/>
          <a:lstStyle>
            <a:lvl1pPr algn="ctr">
              <a:defRPr sz="4000"/>
            </a:lvl1pPr>
          </a:lstStyle>
          <a:p>
            <a:r>
              <a:rPr lang="en-US"/>
              <a:t>Click to edit Master title style</a:t>
            </a:r>
          </a:p>
        </p:txBody>
      </p:sp>
      <p:sp>
        <p:nvSpPr>
          <p:cNvPr id="4105" name="Rectangle 9"/>
          <p:cNvSpPr>
            <a:spLocks noGrp="1" noChangeArrowheads="1"/>
          </p:cNvSpPr>
          <p:nvPr>
            <p:ph type="subTitle" sz="quarter" idx="1"/>
          </p:nvPr>
        </p:nvSpPr>
        <p:spPr>
          <a:xfrm>
            <a:off x="1371600" y="3076575"/>
            <a:ext cx="6400800" cy="1752600"/>
          </a:xfrm>
        </p:spPr>
        <p:txBody>
          <a:bodyPr/>
          <a:lstStyle>
            <a:lvl1pPr marL="0" indent="0" algn="ctr">
              <a:spcBef>
                <a:spcPct val="0"/>
              </a:spcBef>
              <a:spcAft>
                <a:spcPct val="0"/>
              </a:spcAft>
              <a:buClrTx/>
              <a:buFontTx/>
              <a:buNone/>
              <a:defRPr sz="2400"/>
            </a:lvl1pPr>
          </a:lstStyle>
          <a:p>
            <a:r>
              <a:rPr lang="en-US"/>
              <a:t>Your Name Here</a:t>
            </a:r>
          </a:p>
          <a:p>
            <a:r>
              <a:rPr lang="en-US"/>
              <a:t>MEASURE Evaluation</a:t>
            </a:r>
          </a:p>
          <a:p>
            <a:r>
              <a:rPr lang="en-US"/>
              <a:t>Date Here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6875" y="274638"/>
            <a:ext cx="1939925" cy="528796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23925" y="274638"/>
            <a:ext cx="5670550" cy="52879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72000"/>
          </a:xfrm>
        </p:spPr>
        <p:txBody>
          <a:bodyPr/>
          <a:lstStyle/>
          <a:p>
            <a:pPr lvl="0"/>
            <a:endParaRPr lang="en-US" noProof="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0" y="4724400"/>
            <a:ext cx="9144000" cy="2133600"/>
          </a:xfrm>
          <a:prstGeom prst="rect">
            <a:avLst/>
          </a:prstGeom>
          <a:solidFill>
            <a:schemeClr val="tx1"/>
          </a:solidFill>
          <a:ln w="9525">
            <a:solidFill>
              <a:schemeClr val="tx1"/>
            </a:solidFill>
            <a:miter lim="800000"/>
            <a:headEnd/>
            <a:tailEnd/>
          </a:ln>
        </p:spPr>
        <p:txBody>
          <a:bodyPr wrap="none" anchor="ctr"/>
          <a:lstStyle/>
          <a:p>
            <a:endParaRPr lang="es-ES"/>
          </a:p>
        </p:txBody>
      </p:sp>
      <p:pic>
        <p:nvPicPr>
          <p:cNvPr id="5" name="Picture 5" descr="Vertical_RGB_600"/>
          <p:cNvPicPr>
            <a:picLocks noChangeAspect="1" noChangeArrowheads="1"/>
          </p:cNvPicPr>
          <p:nvPr/>
        </p:nvPicPr>
        <p:blipFill>
          <a:blip r:embed="rId2" cstate="print"/>
          <a:srcRect/>
          <a:stretch>
            <a:fillRect/>
          </a:stretch>
        </p:blipFill>
        <p:spPr bwMode="auto">
          <a:xfrm>
            <a:off x="4560888" y="5010150"/>
            <a:ext cx="1673225" cy="1371600"/>
          </a:xfrm>
          <a:prstGeom prst="rect">
            <a:avLst/>
          </a:prstGeom>
          <a:noFill/>
          <a:ln w="9525">
            <a:noFill/>
            <a:miter lim="800000"/>
            <a:headEnd/>
            <a:tailEnd/>
          </a:ln>
        </p:spPr>
      </p:pic>
      <p:pic>
        <p:nvPicPr>
          <p:cNvPr id="6" name="Picture 6" descr="logo_2004"/>
          <p:cNvPicPr>
            <a:picLocks noChangeAspect="1" noChangeArrowheads="1"/>
          </p:cNvPicPr>
          <p:nvPr/>
        </p:nvPicPr>
        <p:blipFill>
          <a:blip r:embed="rId3" cstate="print"/>
          <a:srcRect/>
          <a:stretch>
            <a:fillRect/>
          </a:stretch>
        </p:blipFill>
        <p:spPr bwMode="auto">
          <a:xfrm>
            <a:off x="6770688" y="5010150"/>
            <a:ext cx="1447800" cy="1371600"/>
          </a:xfrm>
          <a:prstGeom prst="rect">
            <a:avLst/>
          </a:prstGeom>
          <a:noFill/>
          <a:ln w="9525">
            <a:noFill/>
            <a:miter lim="800000"/>
            <a:headEnd/>
            <a:tailEnd/>
          </a:ln>
        </p:spPr>
      </p:pic>
      <p:pic>
        <p:nvPicPr>
          <p:cNvPr id="7" name="Picture 3" descr="PHFI Logo3"/>
          <p:cNvPicPr>
            <a:picLocks noChangeAspect="1" noChangeArrowheads="1"/>
          </p:cNvPicPr>
          <p:nvPr/>
        </p:nvPicPr>
        <p:blipFill>
          <a:blip r:embed="rId4" cstate="print"/>
          <a:srcRect l="4855" t="16942" r="5707" b="10796"/>
          <a:stretch>
            <a:fillRect/>
          </a:stretch>
        </p:blipFill>
        <p:spPr bwMode="auto">
          <a:xfrm>
            <a:off x="415925" y="4954588"/>
            <a:ext cx="3648075" cy="1463675"/>
          </a:xfrm>
          <a:prstGeom prst="rect">
            <a:avLst/>
          </a:prstGeom>
          <a:noFill/>
          <a:ln w="9525">
            <a:noFill/>
            <a:miter lim="800000"/>
            <a:headEnd/>
            <a:tailEnd/>
          </a:ln>
        </p:spPr>
      </p:pic>
      <p:pic>
        <p:nvPicPr>
          <p:cNvPr id="8" name="Picture 3" descr="PHFI Logo3"/>
          <p:cNvPicPr>
            <a:picLocks noChangeAspect="1" noChangeArrowheads="1"/>
          </p:cNvPicPr>
          <p:nvPr userDrawn="1"/>
        </p:nvPicPr>
        <p:blipFill>
          <a:blip r:embed="rId4" cstate="print"/>
          <a:srcRect l="4855" t="16942" r="5707" b="10796"/>
          <a:stretch>
            <a:fillRect/>
          </a:stretch>
        </p:blipFill>
        <p:spPr bwMode="auto">
          <a:xfrm>
            <a:off x="415925" y="4954588"/>
            <a:ext cx="3648075" cy="1463675"/>
          </a:xfrm>
          <a:prstGeom prst="rect">
            <a:avLst/>
          </a:prstGeom>
          <a:noFill/>
          <a:ln w="9525">
            <a:noFill/>
            <a:miter lim="800000"/>
            <a:headEnd/>
            <a:tailEnd/>
          </a:ln>
        </p:spPr>
      </p:pic>
      <p:sp>
        <p:nvSpPr>
          <p:cNvPr id="4104" name="Rectangle 8"/>
          <p:cNvSpPr>
            <a:spLocks noGrp="1" noChangeArrowheads="1"/>
          </p:cNvSpPr>
          <p:nvPr>
            <p:ph type="ctrTitle" sz="quarter"/>
          </p:nvPr>
        </p:nvSpPr>
        <p:spPr>
          <a:xfrm>
            <a:off x="685800" y="549275"/>
            <a:ext cx="7772400" cy="2184400"/>
          </a:xfrm>
        </p:spPr>
        <p:txBody>
          <a:bodyPr/>
          <a:lstStyle>
            <a:lvl1pPr algn="ctr">
              <a:defRPr sz="4000"/>
            </a:lvl1pPr>
          </a:lstStyle>
          <a:p>
            <a:r>
              <a:rPr lang="en-US" smtClean="0"/>
              <a:t>Click to edit Master title style</a:t>
            </a:r>
            <a:endParaRPr lang="en-US"/>
          </a:p>
        </p:txBody>
      </p:sp>
      <p:sp>
        <p:nvSpPr>
          <p:cNvPr id="4105" name="Rectangle 9"/>
          <p:cNvSpPr>
            <a:spLocks noGrp="1" noChangeArrowheads="1"/>
          </p:cNvSpPr>
          <p:nvPr>
            <p:ph type="subTitle" sz="quarter" idx="1"/>
          </p:nvPr>
        </p:nvSpPr>
        <p:spPr>
          <a:xfrm>
            <a:off x="1371600" y="3076575"/>
            <a:ext cx="6400800" cy="1752600"/>
          </a:xfrm>
        </p:spPr>
        <p:txBody>
          <a:bodyPr/>
          <a:lstStyle>
            <a:lvl1pPr marL="0" indent="0" algn="ctr">
              <a:spcBef>
                <a:spcPct val="0"/>
              </a:spcBef>
              <a:spcAft>
                <a:spcPct val="0"/>
              </a:spcAft>
              <a:buClrTx/>
              <a:buFontTx/>
              <a:buNone/>
              <a:defRPr sz="2400"/>
            </a:lvl1pPr>
          </a:lstStyle>
          <a:p>
            <a:r>
              <a:rPr lang="en-US" smtClean="0"/>
              <a:t>Click to edit Master subtitle style</a:t>
            </a:r>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923925" y="1600200"/>
            <a:ext cx="3805238" cy="3962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81563" y="1600200"/>
            <a:ext cx="3805237" cy="3962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6875" y="274638"/>
            <a:ext cx="1939925" cy="528796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23925" y="274638"/>
            <a:ext cx="5670550" cy="52879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923925" y="1600200"/>
            <a:ext cx="3805238" cy="3962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81563" y="1600200"/>
            <a:ext cx="3805237" cy="3962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6875" y="274638"/>
            <a:ext cx="1939925" cy="528796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23925" y="274638"/>
            <a:ext cx="5670550" cy="52879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923925" y="1600200"/>
            <a:ext cx="3805238" cy="3962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81563" y="1600200"/>
            <a:ext cx="3805237" cy="3962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7B73B428-8752-42C8-A8AE-2714371B1D9D}" type="datetimeFigureOut">
              <a:rPr lang="es-MX"/>
              <a:pPr>
                <a:defRPr/>
              </a:pPr>
              <a:t>05/04/2017</a:t>
            </a:fld>
            <a:endParaRPr lang="es-MX"/>
          </a:p>
        </p:txBody>
      </p:sp>
      <p:sp>
        <p:nvSpPr>
          <p:cNvPr id="5" name="4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6" name="5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7FAA4AC1-78CB-4EB5-8E8D-510B7B18F7AF}" type="slidenum">
              <a:rPr lang="es-MX"/>
              <a:pPr>
                <a:defRPr/>
              </a:pPr>
              <a:t>‹#›</a:t>
            </a:fld>
            <a:endParaRPr lang="es-MX"/>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BD86B71B-1B1D-4EF1-A7AB-B9DF11AE5C49}" type="datetimeFigureOut">
              <a:rPr lang="es-MX"/>
              <a:pPr>
                <a:defRPr/>
              </a:pPr>
              <a:t>05/04/2017</a:t>
            </a:fld>
            <a:endParaRPr lang="es-MX"/>
          </a:p>
        </p:txBody>
      </p:sp>
      <p:sp>
        <p:nvSpPr>
          <p:cNvPr id="5" name="4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6" name="5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9726FF9F-BD8B-488E-B0EE-F30FE57802EB}" type="slidenum">
              <a:rPr lang="es-MX"/>
              <a:pPr>
                <a:defRPr/>
              </a:pPr>
              <a:t>‹#›</a:t>
            </a:fld>
            <a:endParaRPr lang="es-MX"/>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A1E987E9-08E3-42A4-B6E3-6D022706E6AB}" type="datetimeFigureOut">
              <a:rPr lang="es-MX"/>
              <a:pPr>
                <a:defRPr/>
              </a:pPr>
              <a:t>05/04/2017</a:t>
            </a:fld>
            <a:endParaRPr lang="es-MX"/>
          </a:p>
        </p:txBody>
      </p:sp>
      <p:sp>
        <p:nvSpPr>
          <p:cNvPr id="5" name="4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6" name="5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99A017A3-9D3A-425C-87B0-44A8DCDF3A36}" type="slidenum">
              <a:rPr lang="es-MX"/>
              <a:pPr>
                <a:defRPr/>
              </a:pPr>
              <a:t>‹#›</a:t>
            </a:fld>
            <a:endParaRPr lang="es-MX"/>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0FAB8982-B7C3-4480-A7C3-8786EF85D40B}" type="datetimeFigureOut">
              <a:rPr lang="es-MX"/>
              <a:pPr>
                <a:defRPr/>
              </a:pPr>
              <a:t>05/04/2017</a:t>
            </a:fld>
            <a:endParaRPr lang="es-MX"/>
          </a:p>
        </p:txBody>
      </p:sp>
      <p:sp>
        <p:nvSpPr>
          <p:cNvPr id="6" name="5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7" name="6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392A1926-30FA-4CEB-9EF6-CD1941227DC0}" type="slidenum">
              <a:rPr lang="es-MX"/>
              <a:pPr>
                <a:defRPr/>
              </a:pPr>
              <a:t>‹#›</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1F3A43C0-F15B-4DA0-8BAB-47252E2E51A5}" type="datetimeFigureOut">
              <a:rPr lang="es-MX"/>
              <a:pPr>
                <a:defRPr/>
              </a:pPr>
              <a:t>05/04/2017</a:t>
            </a:fld>
            <a:endParaRPr lang="es-MX"/>
          </a:p>
        </p:txBody>
      </p:sp>
      <p:sp>
        <p:nvSpPr>
          <p:cNvPr id="8" name="7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9" name="8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EF79AF98-345E-429B-9490-649BF587E282}" type="slidenum">
              <a:rPr lang="es-MX"/>
              <a:pPr>
                <a:defRPr/>
              </a:pPr>
              <a:t>‹#›</a:t>
            </a:fld>
            <a:endParaRPr lang="es-MX"/>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7C59D842-D332-430D-9B4E-3B391FC0EFC7}" type="datetimeFigureOut">
              <a:rPr lang="es-MX"/>
              <a:pPr>
                <a:defRPr/>
              </a:pPr>
              <a:t>05/04/2017</a:t>
            </a:fld>
            <a:endParaRPr lang="es-MX"/>
          </a:p>
        </p:txBody>
      </p:sp>
      <p:sp>
        <p:nvSpPr>
          <p:cNvPr id="4" name="3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5" name="4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BAFDA23C-358D-41CA-B8EA-B35030F63D9F}" type="slidenum">
              <a:rPr lang="es-MX"/>
              <a:pPr>
                <a:defRPr/>
              </a:pPr>
              <a:t>‹#›</a:t>
            </a:fld>
            <a:endParaRPr lang="es-MX"/>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8413B190-7207-4B19-91EC-71DAFCA71557}" type="datetimeFigureOut">
              <a:rPr lang="es-MX"/>
              <a:pPr>
                <a:defRPr/>
              </a:pPr>
              <a:t>05/04/2017</a:t>
            </a:fld>
            <a:endParaRPr lang="es-MX"/>
          </a:p>
        </p:txBody>
      </p:sp>
      <p:sp>
        <p:nvSpPr>
          <p:cNvPr id="3" name="2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4" name="3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29298961-90A6-4F99-912D-6B7681D5D28C}" type="slidenum">
              <a:rPr lang="es-MX"/>
              <a:pPr>
                <a:defRPr/>
              </a:pPr>
              <a:t>‹#›</a:t>
            </a:fld>
            <a:endParaRPr lang="es-MX"/>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79FBA93F-CA73-4203-A02F-D7D9D7AE3280}" type="datetimeFigureOut">
              <a:rPr lang="es-MX"/>
              <a:pPr>
                <a:defRPr/>
              </a:pPr>
              <a:t>05/04/2017</a:t>
            </a:fld>
            <a:endParaRPr lang="es-MX"/>
          </a:p>
        </p:txBody>
      </p:sp>
      <p:sp>
        <p:nvSpPr>
          <p:cNvPr id="6" name="5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7" name="6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DBB12F47-DFBB-4210-A980-F89B0A5F7735}" type="slidenum">
              <a:rPr lang="es-MX"/>
              <a:pPr>
                <a:defRPr/>
              </a:pPr>
              <a:t>‹#›</a:t>
            </a:fld>
            <a:endParaRPr lang="es-MX"/>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MX" noProof="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F4C657FB-DB08-4B05-994E-DDF6112B2C97}" type="datetimeFigureOut">
              <a:rPr lang="es-MX"/>
              <a:pPr>
                <a:defRPr/>
              </a:pPr>
              <a:t>05/04/2017</a:t>
            </a:fld>
            <a:endParaRPr lang="es-MX"/>
          </a:p>
        </p:txBody>
      </p:sp>
      <p:sp>
        <p:nvSpPr>
          <p:cNvPr id="6" name="5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7" name="6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D6351E9A-203C-483E-A278-B017A18DA4C5}" type="slidenum">
              <a:rPr lang="es-MX"/>
              <a:pPr>
                <a:defRPr/>
              </a:pPr>
              <a:t>‹#›</a:t>
            </a:fld>
            <a:endParaRPr lang="es-MX"/>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B05A8695-3459-45A6-9833-90ACE923339A}" type="datetimeFigureOut">
              <a:rPr lang="es-MX"/>
              <a:pPr>
                <a:defRPr/>
              </a:pPr>
              <a:t>05/04/2017</a:t>
            </a:fld>
            <a:endParaRPr lang="es-MX"/>
          </a:p>
        </p:txBody>
      </p:sp>
      <p:sp>
        <p:nvSpPr>
          <p:cNvPr id="5" name="4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6" name="5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8F663252-56EE-46D0-9352-7522CBC48209}" type="slidenum">
              <a:rPr lang="es-MX"/>
              <a:pPr>
                <a:defRPr/>
              </a:pPr>
              <a:t>‹#›</a:t>
            </a:fld>
            <a:endParaRPr lang="es-MX"/>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AA9BABD0-B7FD-4790-81E0-CA56CBEA210E}" type="datetimeFigureOut">
              <a:rPr lang="es-MX"/>
              <a:pPr>
                <a:defRPr/>
              </a:pPr>
              <a:t>05/04/2017</a:t>
            </a:fld>
            <a:endParaRPr lang="es-MX"/>
          </a:p>
        </p:txBody>
      </p:sp>
      <p:sp>
        <p:nvSpPr>
          <p:cNvPr id="5" name="4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6" name="5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20939DA5-E666-47A9-A9E2-8968EC9C99DC}" type="slidenum">
              <a:rPr lang="es-MX"/>
              <a:pPr>
                <a:defRPr/>
              </a:pPr>
              <a:t>‹#›</a:t>
            </a:fld>
            <a:endParaRPr lang="es-MX"/>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7" name="Title 1"/>
          <p:cNvSpPr>
            <a:spLocks noGrp="1"/>
          </p:cNvSpPr>
          <p:nvPr>
            <p:ph type="title"/>
          </p:nvPr>
        </p:nvSpPr>
        <p:spPr>
          <a:xfrm>
            <a:off x="457200" y="274638"/>
            <a:ext cx="8229600" cy="1143000"/>
          </a:xfrm>
        </p:spPr>
        <p:txBody>
          <a:bodyPr/>
          <a:lstStyle>
            <a:lvl1pPr algn="l">
              <a:defRPr>
                <a:solidFill>
                  <a:schemeClr val="bg1"/>
                </a:solidFill>
              </a:defRPr>
            </a:lvl1p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lvl1pPr fontAlgn="base">
              <a:spcBef>
                <a:spcPct val="0"/>
              </a:spcBef>
              <a:spcAft>
                <a:spcPct val="0"/>
              </a:spcAft>
              <a:defRPr>
                <a:solidFill>
                  <a:srgbClr val="1F497D">
                    <a:lumMod val="60000"/>
                    <a:lumOff val="40000"/>
                  </a:srgbClr>
                </a:solidFill>
                <a:latin typeface="Arial" charset="0"/>
                <a:cs typeface="Arial" charset="0"/>
              </a:defRPr>
            </a:lvl1pPr>
          </a:lstStyle>
          <a:p>
            <a:pPr>
              <a:defRPr/>
            </a:pPr>
            <a:fld id="{9E5B670F-76BA-4CFC-9303-C1CB016B8A49}" type="datetimeFigureOut">
              <a:rPr lang="en-US"/>
              <a:pPr>
                <a:defRPr/>
              </a:pPr>
              <a:t>4/5/2017</a:t>
            </a:fld>
            <a:endParaRPr lang="en-US"/>
          </a:p>
        </p:txBody>
      </p:sp>
      <p:sp>
        <p:nvSpPr>
          <p:cNvPr id="5" name="Footer Placeholder 4"/>
          <p:cNvSpPr>
            <a:spLocks noGrp="1"/>
          </p:cNvSpPr>
          <p:nvPr>
            <p:ph type="ftr" sz="quarter" idx="11"/>
          </p:nvPr>
        </p:nvSpPr>
        <p:spPr/>
        <p:txBody>
          <a:bodyPr/>
          <a:lstStyle>
            <a:lvl1pPr fontAlgn="base">
              <a:spcBef>
                <a:spcPct val="0"/>
              </a:spcBef>
              <a:spcAft>
                <a:spcPct val="0"/>
              </a:spcAft>
              <a:defRPr>
                <a:solidFill>
                  <a:prstClr val="white"/>
                </a:solidFill>
                <a:latin typeface="Arial" charset="0"/>
                <a:cs typeface="Arial" charset="0"/>
              </a:defRPr>
            </a:lvl1pPr>
          </a:lstStyle>
          <a:p>
            <a:pPr>
              <a:defRPr/>
            </a:pPr>
            <a:endParaRPr lang="en-US"/>
          </a:p>
        </p:txBody>
      </p:sp>
      <p:sp>
        <p:nvSpPr>
          <p:cNvPr id="6" name="Slide Number Placeholder 5"/>
          <p:cNvSpPr>
            <a:spLocks noGrp="1"/>
          </p:cNvSpPr>
          <p:nvPr>
            <p:ph type="sldNum" sz="quarter" idx="12"/>
          </p:nvPr>
        </p:nvSpPr>
        <p:spPr/>
        <p:txBody>
          <a:bodyPr/>
          <a:lstStyle>
            <a:lvl1pPr fontAlgn="base">
              <a:spcBef>
                <a:spcPct val="0"/>
              </a:spcBef>
              <a:spcAft>
                <a:spcPct val="0"/>
              </a:spcAft>
              <a:defRPr>
                <a:solidFill>
                  <a:srgbClr val="1F497D">
                    <a:lumMod val="60000"/>
                    <a:lumOff val="40000"/>
                  </a:srgbClr>
                </a:solidFill>
                <a:latin typeface="Arial" charset="0"/>
                <a:cs typeface="Arial" charset="0"/>
              </a:defRPr>
            </a:lvl1pPr>
          </a:lstStyle>
          <a:p>
            <a:pPr>
              <a:defRPr/>
            </a:pPr>
            <a:fld id="{99B7BD0E-F5DE-43EE-8061-430AA1288C19}" type="slidenum">
              <a:rPr lang="en-US"/>
              <a:pPr>
                <a:defRPr/>
              </a:pPr>
              <a:t>‹#›</a:t>
            </a:fld>
            <a:endParaRPr lang="en-US"/>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A3F0364D-C503-4682-8522-6A9916FCB733}" type="datetimeFigureOut">
              <a:rPr lang="es-MX"/>
              <a:pPr>
                <a:defRPr/>
              </a:pPr>
              <a:t>05/04/2017</a:t>
            </a:fld>
            <a:endParaRPr lang="es-MX"/>
          </a:p>
        </p:txBody>
      </p:sp>
      <p:sp>
        <p:nvSpPr>
          <p:cNvPr id="5" name="4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6" name="5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11E64E5E-D654-490E-B5B6-CE52AA064FC8}" type="slidenum">
              <a:rPr lang="es-MX"/>
              <a:pPr>
                <a:defRPr/>
              </a:pPr>
              <a:t>‹#›</a:t>
            </a:fld>
            <a:endParaRPr lang="es-MX"/>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D41082F6-C41A-40D1-A112-3BE316CAE151}" type="datetimeFigureOut">
              <a:rPr lang="es-MX"/>
              <a:pPr>
                <a:defRPr/>
              </a:pPr>
              <a:t>05/04/2017</a:t>
            </a:fld>
            <a:endParaRPr lang="es-MX"/>
          </a:p>
        </p:txBody>
      </p:sp>
      <p:sp>
        <p:nvSpPr>
          <p:cNvPr id="5" name="4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6" name="5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7E04C868-11E7-4646-B51B-9F54CFDA83CA}" type="slidenum">
              <a:rPr lang="es-MX"/>
              <a:pPr>
                <a:defRPr/>
              </a:pPr>
              <a:t>‹#›</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09FCC53B-FBAF-407C-BF03-3F05D64A1B82}" type="datetimeFigureOut">
              <a:rPr lang="es-MX"/>
              <a:pPr>
                <a:defRPr/>
              </a:pPr>
              <a:t>05/04/2017</a:t>
            </a:fld>
            <a:endParaRPr lang="es-MX"/>
          </a:p>
        </p:txBody>
      </p:sp>
      <p:sp>
        <p:nvSpPr>
          <p:cNvPr id="5" name="4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6" name="5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E9E47353-9A63-4498-A962-1F2801C8C123}" type="slidenum">
              <a:rPr lang="es-MX"/>
              <a:pPr>
                <a:defRPr/>
              </a:pPr>
              <a:t>‹#›</a:t>
            </a:fld>
            <a:endParaRPr lang="es-MX"/>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78E87568-EEE2-4573-8162-230874D13405}" type="datetimeFigureOut">
              <a:rPr lang="es-MX"/>
              <a:pPr>
                <a:defRPr/>
              </a:pPr>
              <a:t>05/04/2017</a:t>
            </a:fld>
            <a:endParaRPr lang="es-MX"/>
          </a:p>
        </p:txBody>
      </p:sp>
      <p:sp>
        <p:nvSpPr>
          <p:cNvPr id="6" name="5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7" name="6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64C78DAE-3F65-4F20-A7AE-47605B485AA6}" type="slidenum">
              <a:rPr lang="es-MX"/>
              <a:pPr>
                <a:defRPr/>
              </a:pPr>
              <a:t>‹#›</a:t>
            </a:fld>
            <a:endParaRPr lang="es-MX"/>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A5EF709C-4EF3-439C-BE7F-FED04F34DA9B}" type="datetimeFigureOut">
              <a:rPr lang="es-MX"/>
              <a:pPr>
                <a:defRPr/>
              </a:pPr>
              <a:t>05/04/2017</a:t>
            </a:fld>
            <a:endParaRPr lang="es-MX"/>
          </a:p>
        </p:txBody>
      </p:sp>
      <p:sp>
        <p:nvSpPr>
          <p:cNvPr id="8" name="7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9" name="8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3B473A9C-752C-447C-82C0-BF602359B965}" type="slidenum">
              <a:rPr lang="es-MX"/>
              <a:pPr>
                <a:defRPr/>
              </a:pPr>
              <a:t>‹#›</a:t>
            </a:fld>
            <a:endParaRPr lang="es-MX"/>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44BA9560-BB2F-4A8B-8B78-23E77D7AFCF5}" type="datetimeFigureOut">
              <a:rPr lang="es-MX"/>
              <a:pPr>
                <a:defRPr/>
              </a:pPr>
              <a:t>05/04/2017</a:t>
            </a:fld>
            <a:endParaRPr lang="es-MX"/>
          </a:p>
        </p:txBody>
      </p:sp>
      <p:sp>
        <p:nvSpPr>
          <p:cNvPr id="4" name="3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5" name="4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36AC1AA8-7921-4C70-A0C8-A2965AFF6F8C}" type="slidenum">
              <a:rPr lang="es-MX"/>
              <a:pPr>
                <a:defRPr/>
              </a:pPr>
              <a:t>‹#›</a:t>
            </a:fld>
            <a:endParaRPr lang="es-MX"/>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74C62265-B38E-4201-9625-6ADF604503DC}" type="datetimeFigureOut">
              <a:rPr lang="es-MX"/>
              <a:pPr>
                <a:defRPr/>
              </a:pPr>
              <a:t>05/04/2017</a:t>
            </a:fld>
            <a:endParaRPr lang="es-MX"/>
          </a:p>
        </p:txBody>
      </p:sp>
      <p:sp>
        <p:nvSpPr>
          <p:cNvPr id="3" name="2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4" name="3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0250889C-4039-4667-9A04-2C119093BE91}" type="slidenum">
              <a:rPr lang="es-MX"/>
              <a:pPr>
                <a:defRPr/>
              </a:pPr>
              <a:t>‹#›</a:t>
            </a:fld>
            <a:endParaRPr lang="es-MX"/>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106DA869-5916-4A0B-9CA9-66D184C5DFE7}" type="datetimeFigureOut">
              <a:rPr lang="es-MX"/>
              <a:pPr>
                <a:defRPr/>
              </a:pPr>
              <a:t>05/04/2017</a:t>
            </a:fld>
            <a:endParaRPr lang="es-MX"/>
          </a:p>
        </p:txBody>
      </p:sp>
      <p:sp>
        <p:nvSpPr>
          <p:cNvPr id="6" name="5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7" name="6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E30D50FD-1437-4030-8433-22791A79ECBD}" type="slidenum">
              <a:rPr lang="es-MX"/>
              <a:pPr>
                <a:defRPr/>
              </a:pPr>
              <a:t>‹#›</a:t>
            </a:fld>
            <a:endParaRPr lang="es-MX"/>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MX" noProof="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E8EDD32D-D6E3-4AFC-BD95-3B4C6589052D}" type="datetimeFigureOut">
              <a:rPr lang="es-MX"/>
              <a:pPr>
                <a:defRPr/>
              </a:pPr>
              <a:t>05/04/2017</a:t>
            </a:fld>
            <a:endParaRPr lang="es-MX"/>
          </a:p>
        </p:txBody>
      </p:sp>
      <p:sp>
        <p:nvSpPr>
          <p:cNvPr id="6" name="5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7" name="6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EA6DE9C8-AE7E-4216-950A-E62CC3931DD0}" type="slidenum">
              <a:rPr lang="es-MX"/>
              <a:pPr>
                <a:defRPr/>
              </a:pPr>
              <a:t>‹#›</a:t>
            </a:fld>
            <a:endParaRPr lang="es-MX"/>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3B9B5C03-14C8-43CD-8E21-EBE8A8A1CC4F}" type="datetimeFigureOut">
              <a:rPr lang="es-MX"/>
              <a:pPr>
                <a:defRPr/>
              </a:pPr>
              <a:t>05/04/2017</a:t>
            </a:fld>
            <a:endParaRPr lang="es-MX"/>
          </a:p>
        </p:txBody>
      </p:sp>
      <p:sp>
        <p:nvSpPr>
          <p:cNvPr id="5" name="4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6" name="5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D3F142F7-70F5-4046-BB3E-F077D22CA373}" type="slidenum">
              <a:rPr lang="es-MX"/>
              <a:pPr>
                <a:defRPr/>
              </a:pPr>
              <a:t>‹#›</a:t>
            </a:fld>
            <a:endParaRPr lang="es-MX"/>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153B018B-35CA-4506-AEFE-25EC36FC67A2}" type="datetimeFigureOut">
              <a:rPr lang="es-MX"/>
              <a:pPr>
                <a:defRPr/>
              </a:pPr>
              <a:t>05/04/2017</a:t>
            </a:fld>
            <a:endParaRPr lang="es-MX"/>
          </a:p>
        </p:txBody>
      </p:sp>
      <p:sp>
        <p:nvSpPr>
          <p:cNvPr id="5" name="4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6" name="5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FA78C9AC-AF72-4424-A47C-482FDAE4976E}" type="slidenum">
              <a:rPr lang="es-MX"/>
              <a:pPr>
                <a:defRPr/>
              </a:pPr>
              <a:t>‹#›</a:t>
            </a:fld>
            <a:endParaRPr lang="es-MX"/>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7" name="Title 1"/>
          <p:cNvSpPr>
            <a:spLocks noGrp="1"/>
          </p:cNvSpPr>
          <p:nvPr>
            <p:ph type="title"/>
          </p:nvPr>
        </p:nvSpPr>
        <p:spPr>
          <a:xfrm>
            <a:off x="457200" y="274638"/>
            <a:ext cx="8229600" cy="1143000"/>
          </a:xfrm>
        </p:spPr>
        <p:txBody>
          <a:bodyPr/>
          <a:lstStyle>
            <a:lvl1pPr algn="l">
              <a:defRPr>
                <a:solidFill>
                  <a:schemeClr val="bg1"/>
                </a:solidFill>
              </a:defRPr>
            </a:lvl1p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lvl1pPr fontAlgn="base">
              <a:spcBef>
                <a:spcPct val="0"/>
              </a:spcBef>
              <a:spcAft>
                <a:spcPct val="0"/>
              </a:spcAft>
              <a:defRPr>
                <a:solidFill>
                  <a:srgbClr val="1F497D">
                    <a:lumMod val="60000"/>
                    <a:lumOff val="40000"/>
                  </a:srgbClr>
                </a:solidFill>
                <a:latin typeface="Arial" charset="0"/>
                <a:cs typeface="Arial" charset="0"/>
              </a:defRPr>
            </a:lvl1pPr>
          </a:lstStyle>
          <a:p>
            <a:pPr>
              <a:defRPr/>
            </a:pPr>
            <a:fld id="{FC53A615-2A42-4C3E-988E-1604AD50758E}" type="datetimeFigureOut">
              <a:rPr lang="en-US"/>
              <a:pPr>
                <a:defRPr/>
              </a:pPr>
              <a:t>4/5/2017</a:t>
            </a:fld>
            <a:endParaRPr lang="en-US"/>
          </a:p>
        </p:txBody>
      </p:sp>
      <p:sp>
        <p:nvSpPr>
          <p:cNvPr id="5" name="Footer Placeholder 4"/>
          <p:cNvSpPr>
            <a:spLocks noGrp="1"/>
          </p:cNvSpPr>
          <p:nvPr>
            <p:ph type="ftr" sz="quarter" idx="11"/>
          </p:nvPr>
        </p:nvSpPr>
        <p:spPr/>
        <p:txBody>
          <a:bodyPr/>
          <a:lstStyle>
            <a:lvl1pPr fontAlgn="base">
              <a:spcBef>
                <a:spcPct val="0"/>
              </a:spcBef>
              <a:spcAft>
                <a:spcPct val="0"/>
              </a:spcAft>
              <a:defRPr>
                <a:solidFill>
                  <a:prstClr val="white"/>
                </a:solidFill>
                <a:latin typeface="Arial" charset="0"/>
                <a:cs typeface="Arial" charset="0"/>
              </a:defRPr>
            </a:lvl1pPr>
          </a:lstStyle>
          <a:p>
            <a:pPr>
              <a:defRPr/>
            </a:pPr>
            <a:endParaRPr lang="en-US"/>
          </a:p>
        </p:txBody>
      </p:sp>
      <p:sp>
        <p:nvSpPr>
          <p:cNvPr id="6" name="Slide Number Placeholder 5"/>
          <p:cNvSpPr>
            <a:spLocks noGrp="1"/>
          </p:cNvSpPr>
          <p:nvPr>
            <p:ph type="sldNum" sz="quarter" idx="12"/>
          </p:nvPr>
        </p:nvSpPr>
        <p:spPr/>
        <p:txBody>
          <a:bodyPr/>
          <a:lstStyle>
            <a:lvl1pPr fontAlgn="base">
              <a:spcBef>
                <a:spcPct val="0"/>
              </a:spcBef>
              <a:spcAft>
                <a:spcPct val="0"/>
              </a:spcAft>
              <a:defRPr>
                <a:solidFill>
                  <a:srgbClr val="1F497D">
                    <a:lumMod val="60000"/>
                    <a:lumOff val="40000"/>
                  </a:srgbClr>
                </a:solidFill>
                <a:latin typeface="Arial" charset="0"/>
                <a:cs typeface="Arial" charset="0"/>
              </a:defRPr>
            </a:lvl1pPr>
          </a:lstStyle>
          <a:p>
            <a:pPr>
              <a:defRPr/>
            </a:pPr>
            <a:fld id="{2591E792-BF02-49DD-821B-536DEAD4D7A1}"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4" name="Freeform 7"/>
          <p:cNvSpPr>
            <a:spLocks noChangeArrowheads="1"/>
          </p:cNvSpPr>
          <p:nvPr/>
        </p:nvSpPr>
        <p:spPr bwMode="auto">
          <a:xfrm>
            <a:off x="609600" y="1219200"/>
            <a:ext cx="7924800" cy="914400"/>
          </a:xfrm>
          <a:custGeom>
            <a:avLst/>
            <a:gdLst>
              <a:gd name="T0" fmla="*/ 0 w 1000"/>
              <a:gd name="T1" fmla="*/ 1000 h 1000"/>
              <a:gd name="T2" fmla="*/ 0 w 1000"/>
              <a:gd name="T3" fmla="*/ 0 h 1000"/>
              <a:gd name="T4" fmla="*/ 1000 w 1000"/>
              <a:gd name="T5" fmla="*/ 0 h 1000"/>
              <a:gd name="T6" fmla="*/ 0 60000 65536"/>
              <a:gd name="T7" fmla="*/ 0 60000 65536"/>
              <a:gd name="T8" fmla="*/ 0 60000 65536"/>
            </a:gdLst>
            <a:ahLst/>
            <a:cxnLst>
              <a:cxn ang="T6">
                <a:pos x="T0" y="T1"/>
              </a:cxn>
              <a:cxn ang="T7">
                <a:pos x="T2" y="T3"/>
              </a:cxn>
              <a:cxn ang="T8">
                <a:pos x="T4" y="T5"/>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 name="Line 8"/>
          <p:cNvSpPr>
            <a:spLocks noChangeShapeType="1"/>
          </p:cNvSpPr>
          <p:nvPr/>
        </p:nvSpPr>
        <p:spPr bwMode="auto">
          <a:xfrm>
            <a:off x="1981200" y="3962400"/>
            <a:ext cx="6511925"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8610" name="Rectangle 2"/>
          <p:cNvSpPr>
            <a:spLocks noGrp="1" noChangeArrowheads="1"/>
          </p:cNvSpPr>
          <p:nvPr>
            <p:ph type="ctrTitle"/>
          </p:nvPr>
        </p:nvSpPr>
        <p:spPr>
          <a:xfrm>
            <a:off x="914400" y="1524000"/>
            <a:ext cx="7623175" cy="1752600"/>
          </a:xfrm>
        </p:spPr>
        <p:txBody>
          <a:bodyPr/>
          <a:lstStyle>
            <a:lvl1pPr>
              <a:defRPr sz="5000"/>
            </a:lvl1pPr>
          </a:lstStyle>
          <a:p>
            <a:r>
              <a:rPr lang="es-ES" altLang="en-US"/>
              <a:t>Haga clic para cambiar el estilo de título	</a:t>
            </a:r>
          </a:p>
        </p:txBody>
      </p:sp>
      <p:sp>
        <p:nvSpPr>
          <p:cNvPr id="68611" name="Rectangle 3"/>
          <p:cNvSpPr>
            <a:spLocks noGrp="1" noChangeArrowheads="1"/>
          </p:cNvSpPr>
          <p:nvPr>
            <p:ph type="subTitle" idx="1"/>
          </p:nvPr>
        </p:nvSpPr>
        <p:spPr>
          <a:xfrm>
            <a:off x="1981200" y="3962400"/>
            <a:ext cx="6553200" cy="1752600"/>
          </a:xfrm>
        </p:spPr>
        <p:txBody>
          <a:bodyPr/>
          <a:lstStyle>
            <a:lvl1pPr marL="0" indent="0">
              <a:buFont typeface="Wingdings" pitchFamily="2" charset="2"/>
              <a:buNone/>
              <a:defRPr sz="2800"/>
            </a:lvl1pPr>
          </a:lstStyle>
          <a:p>
            <a:r>
              <a:rPr lang="es-ES" altLang="en-US"/>
              <a:t>Haga clic para modificar el estilo de subtítulo del patrón</a:t>
            </a:r>
          </a:p>
        </p:txBody>
      </p:sp>
      <p:sp>
        <p:nvSpPr>
          <p:cNvPr id="6" name="Rectangle 4"/>
          <p:cNvSpPr>
            <a:spLocks noGrp="1" noChangeArrowheads="1"/>
          </p:cNvSpPr>
          <p:nvPr>
            <p:ph type="dt" sz="half" idx="10"/>
          </p:nvPr>
        </p:nvSpPr>
        <p:spPr/>
        <p:txBody>
          <a:bodyPr/>
          <a:lstStyle>
            <a:lvl1pPr>
              <a:defRPr/>
            </a:lvl1pPr>
          </a:lstStyle>
          <a:p>
            <a:pPr>
              <a:defRPr/>
            </a:pPr>
            <a:endParaRPr lang="es-ES" altLang="en-US"/>
          </a:p>
        </p:txBody>
      </p:sp>
      <p:sp>
        <p:nvSpPr>
          <p:cNvPr id="7" name="Rectangle 5"/>
          <p:cNvSpPr>
            <a:spLocks noGrp="1" noChangeArrowheads="1"/>
          </p:cNvSpPr>
          <p:nvPr>
            <p:ph type="ftr" sz="quarter" idx="11"/>
          </p:nvPr>
        </p:nvSpPr>
        <p:spPr>
          <a:xfrm>
            <a:off x="3124200" y="6243638"/>
            <a:ext cx="2895600" cy="457200"/>
          </a:xfrm>
        </p:spPr>
        <p:txBody>
          <a:bodyPr/>
          <a:lstStyle>
            <a:lvl1pPr>
              <a:defRPr/>
            </a:lvl1pPr>
          </a:lstStyle>
          <a:p>
            <a:pPr>
              <a:defRPr/>
            </a:pPr>
            <a:endParaRPr lang="es-ES" altLang="en-US"/>
          </a:p>
        </p:txBody>
      </p:sp>
      <p:sp>
        <p:nvSpPr>
          <p:cNvPr id="8" name="Rectangle 6"/>
          <p:cNvSpPr>
            <a:spLocks noGrp="1" noChangeArrowheads="1"/>
          </p:cNvSpPr>
          <p:nvPr>
            <p:ph type="sldNum" sz="quarter" idx="12"/>
          </p:nvPr>
        </p:nvSpPr>
        <p:spPr/>
        <p:txBody>
          <a:bodyPr/>
          <a:lstStyle>
            <a:lvl1pPr>
              <a:defRPr smtClean="0"/>
            </a:lvl1pPr>
          </a:lstStyle>
          <a:p>
            <a:pPr>
              <a:defRPr/>
            </a:pPr>
            <a:fld id="{6220CB19-36AE-4BE0-A1CE-045EE6C35493}" type="slidenum">
              <a:rPr lang="es-ES" altLang="en-US"/>
              <a:pPr>
                <a:defRPr/>
              </a:pPr>
              <a:t>‹#›</a:t>
            </a:fld>
            <a:endParaRPr lang="es-ES" altLang="en-US"/>
          </a:p>
        </p:txBody>
      </p:sp>
    </p:spTree>
    <p:extLst>
      <p:ext uri="{BB962C8B-B14F-4D97-AF65-F5344CB8AC3E}">
        <p14:creationId xmlns:p14="http://schemas.microsoft.com/office/powerpoint/2010/main" val="409350967"/>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Rectangle 4"/>
          <p:cNvSpPr>
            <a:spLocks noGrp="1" noChangeArrowheads="1"/>
          </p:cNvSpPr>
          <p:nvPr>
            <p:ph type="dt" sz="half" idx="10"/>
          </p:nvPr>
        </p:nvSpPr>
        <p:spPr>
          <a:ln/>
        </p:spPr>
        <p:txBody>
          <a:bodyPr/>
          <a:lstStyle>
            <a:lvl1pPr>
              <a:defRPr/>
            </a:lvl1pPr>
          </a:lstStyle>
          <a:p>
            <a:pPr>
              <a:defRPr/>
            </a:pPr>
            <a:endParaRPr lang="es-E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s-ES" altLang="en-US"/>
          </a:p>
        </p:txBody>
      </p:sp>
      <p:sp>
        <p:nvSpPr>
          <p:cNvPr id="6" name="Rectangle 6"/>
          <p:cNvSpPr>
            <a:spLocks noGrp="1" noChangeArrowheads="1"/>
          </p:cNvSpPr>
          <p:nvPr>
            <p:ph type="sldNum" sz="quarter" idx="12"/>
          </p:nvPr>
        </p:nvSpPr>
        <p:spPr>
          <a:ln/>
        </p:spPr>
        <p:txBody>
          <a:bodyPr/>
          <a:lstStyle>
            <a:lvl1pPr>
              <a:defRPr/>
            </a:lvl1pPr>
          </a:lstStyle>
          <a:p>
            <a:pPr>
              <a:defRPr/>
            </a:pPr>
            <a:fld id="{48B24D20-58D6-4A5E-BB81-27A2824282BA}" type="slidenum">
              <a:rPr lang="es-ES" altLang="en-US"/>
              <a:pPr>
                <a:defRPr/>
              </a:pPr>
              <a:t>‹#›</a:t>
            </a:fld>
            <a:endParaRPr lang="es-ES" altLang="en-US"/>
          </a:p>
        </p:txBody>
      </p:sp>
    </p:spTree>
    <p:extLst>
      <p:ext uri="{BB962C8B-B14F-4D97-AF65-F5344CB8AC3E}">
        <p14:creationId xmlns:p14="http://schemas.microsoft.com/office/powerpoint/2010/main" val="2655930859"/>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4"/>
          <p:cNvSpPr>
            <a:spLocks noGrp="1" noChangeArrowheads="1"/>
          </p:cNvSpPr>
          <p:nvPr>
            <p:ph type="dt" sz="half" idx="10"/>
          </p:nvPr>
        </p:nvSpPr>
        <p:spPr>
          <a:ln/>
        </p:spPr>
        <p:txBody>
          <a:bodyPr/>
          <a:lstStyle>
            <a:lvl1pPr>
              <a:defRPr/>
            </a:lvl1pPr>
          </a:lstStyle>
          <a:p>
            <a:pPr>
              <a:defRPr/>
            </a:pPr>
            <a:endParaRPr lang="es-E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s-ES" altLang="en-US"/>
          </a:p>
        </p:txBody>
      </p:sp>
      <p:sp>
        <p:nvSpPr>
          <p:cNvPr id="6" name="Rectangle 6"/>
          <p:cNvSpPr>
            <a:spLocks noGrp="1" noChangeArrowheads="1"/>
          </p:cNvSpPr>
          <p:nvPr>
            <p:ph type="sldNum" sz="quarter" idx="12"/>
          </p:nvPr>
        </p:nvSpPr>
        <p:spPr>
          <a:ln/>
        </p:spPr>
        <p:txBody>
          <a:bodyPr/>
          <a:lstStyle>
            <a:lvl1pPr>
              <a:defRPr/>
            </a:lvl1pPr>
          </a:lstStyle>
          <a:p>
            <a:pPr>
              <a:defRPr/>
            </a:pPr>
            <a:fld id="{70424822-69C2-46DF-9FA9-F6F853339E2D}" type="slidenum">
              <a:rPr lang="es-ES" altLang="en-US"/>
              <a:pPr>
                <a:defRPr/>
              </a:pPr>
              <a:t>‹#›</a:t>
            </a:fld>
            <a:endParaRPr lang="es-ES" altLang="en-US"/>
          </a:p>
        </p:txBody>
      </p:sp>
    </p:spTree>
    <p:extLst>
      <p:ext uri="{BB962C8B-B14F-4D97-AF65-F5344CB8AC3E}">
        <p14:creationId xmlns:p14="http://schemas.microsoft.com/office/powerpoint/2010/main" val="787263833"/>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Rectangle 4"/>
          <p:cNvSpPr>
            <a:spLocks noGrp="1" noChangeArrowheads="1"/>
          </p:cNvSpPr>
          <p:nvPr>
            <p:ph type="dt" sz="half" idx="10"/>
          </p:nvPr>
        </p:nvSpPr>
        <p:spPr>
          <a:ln/>
        </p:spPr>
        <p:txBody>
          <a:bodyPr/>
          <a:lstStyle>
            <a:lvl1pPr>
              <a:defRPr/>
            </a:lvl1pPr>
          </a:lstStyle>
          <a:p>
            <a:pPr>
              <a:defRPr/>
            </a:pPr>
            <a:endParaRPr lang="es-E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s-ES" altLang="en-US"/>
          </a:p>
        </p:txBody>
      </p:sp>
      <p:sp>
        <p:nvSpPr>
          <p:cNvPr id="7" name="Rectangle 6"/>
          <p:cNvSpPr>
            <a:spLocks noGrp="1" noChangeArrowheads="1"/>
          </p:cNvSpPr>
          <p:nvPr>
            <p:ph type="sldNum" sz="quarter" idx="12"/>
          </p:nvPr>
        </p:nvSpPr>
        <p:spPr>
          <a:ln/>
        </p:spPr>
        <p:txBody>
          <a:bodyPr/>
          <a:lstStyle>
            <a:lvl1pPr>
              <a:defRPr/>
            </a:lvl1pPr>
          </a:lstStyle>
          <a:p>
            <a:pPr>
              <a:defRPr/>
            </a:pPr>
            <a:fld id="{A9E81675-2B66-4564-8B91-7D27946A2430}" type="slidenum">
              <a:rPr lang="es-ES" altLang="en-US"/>
              <a:pPr>
                <a:defRPr/>
              </a:pPr>
              <a:t>‹#›</a:t>
            </a:fld>
            <a:endParaRPr lang="es-ES" altLang="en-US"/>
          </a:p>
        </p:txBody>
      </p:sp>
    </p:spTree>
    <p:extLst>
      <p:ext uri="{BB962C8B-B14F-4D97-AF65-F5344CB8AC3E}">
        <p14:creationId xmlns:p14="http://schemas.microsoft.com/office/powerpoint/2010/main" val="4238442238"/>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Rectangle 4"/>
          <p:cNvSpPr>
            <a:spLocks noGrp="1" noChangeArrowheads="1"/>
          </p:cNvSpPr>
          <p:nvPr>
            <p:ph type="dt" sz="half" idx="10"/>
          </p:nvPr>
        </p:nvSpPr>
        <p:spPr>
          <a:ln/>
        </p:spPr>
        <p:txBody>
          <a:bodyPr/>
          <a:lstStyle>
            <a:lvl1pPr>
              <a:defRPr/>
            </a:lvl1pPr>
          </a:lstStyle>
          <a:p>
            <a:pPr>
              <a:defRPr/>
            </a:pPr>
            <a:endParaRPr lang="es-ES" alt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s-ES" altLang="en-US"/>
          </a:p>
        </p:txBody>
      </p:sp>
      <p:sp>
        <p:nvSpPr>
          <p:cNvPr id="9" name="Rectangle 6"/>
          <p:cNvSpPr>
            <a:spLocks noGrp="1" noChangeArrowheads="1"/>
          </p:cNvSpPr>
          <p:nvPr>
            <p:ph type="sldNum" sz="quarter" idx="12"/>
          </p:nvPr>
        </p:nvSpPr>
        <p:spPr>
          <a:ln/>
        </p:spPr>
        <p:txBody>
          <a:bodyPr/>
          <a:lstStyle>
            <a:lvl1pPr>
              <a:defRPr/>
            </a:lvl1pPr>
          </a:lstStyle>
          <a:p>
            <a:pPr>
              <a:defRPr/>
            </a:pPr>
            <a:fld id="{825AAFC4-FB10-459C-8BE1-974E40E9264B}" type="slidenum">
              <a:rPr lang="es-ES" altLang="en-US"/>
              <a:pPr>
                <a:defRPr/>
              </a:pPr>
              <a:t>‹#›</a:t>
            </a:fld>
            <a:endParaRPr lang="es-ES" altLang="en-US"/>
          </a:p>
        </p:txBody>
      </p:sp>
    </p:spTree>
    <p:extLst>
      <p:ext uri="{BB962C8B-B14F-4D97-AF65-F5344CB8AC3E}">
        <p14:creationId xmlns:p14="http://schemas.microsoft.com/office/powerpoint/2010/main" val="2631606001"/>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Rectangle 4"/>
          <p:cNvSpPr>
            <a:spLocks noGrp="1" noChangeArrowheads="1"/>
          </p:cNvSpPr>
          <p:nvPr>
            <p:ph type="dt" sz="half" idx="10"/>
          </p:nvPr>
        </p:nvSpPr>
        <p:spPr>
          <a:ln/>
        </p:spPr>
        <p:txBody>
          <a:bodyPr/>
          <a:lstStyle>
            <a:lvl1pPr>
              <a:defRPr/>
            </a:lvl1pPr>
          </a:lstStyle>
          <a:p>
            <a:pPr>
              <a:defRPr/>
            </a:pPr>
            <a:endParaRPr lang="es-ES" alt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s-ES" altLang="en-US"/>
          </a:p>
        </p:txBody>
      </p:sp>
      <p:sp>
        <p:nvSpPr>
          <p:cNvPr id="5" name="Rectangle 6"/>
          <p:cNvSpPr>
            <a:spLocks noGrp="1" noChangeArrowheads="1"/>
          </p:cNvSpPr>
          <p:nvPr>
            <p:ph type="sldNum" sz="quarter" idx="12"/>
          </p:nvPr>
        </p:nvSpPr>
        <p:spPr>
          <a:ln/>
        </p:spPr>
        <p:txBody>
          <a:bodyPr/>
          <a:lstStyle>
            <a:lvl1pPr>
              <a:defRPr/>
            </a:lvl1pPr>
          </a:lstStyle>
          <a:p>
            <a:pPr>
              <a:defRPr/>
            </a:pPr>
            <a:fld id="{0EFE45CA-4D5E-4885-B0E2-7A754D4E80F2}" type="slidenum">
              <a:rPr lang="es-ES" altLang="en-US"/>
              <a:pPr>
                <a:defRPr/>
              </a:pPr>
              <a:t>‹#›</a:t>
            </a:fld>
            <a:endParaRPr lang="es-ES" altLang="en-US"/>
          </a:p>
        </p:txBody>
      </p:sp>
    </p:spTree>
    <p:extLst>
      <p:ext uri="{BB962C8B-B14F-4D97-AF65-F5344CB8AC3E}">
        <p14:creationId xmlns:p14="http://schemas.microsoft.com/office/powerpoint/2010/main" val="3230175560"/>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s-ES" alt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s-ES" altLang="en-US"/>
          </a:p>
        </p:txBody>
      </p:sp>
      <p:sp>
        <p:nvSpPr>
          <p:cNvPr id="4" name="Rectangle 6"/>
          <p:cNvSpPr>
            <a:spLocks noGrp="1" noChangeArrowheads="1"/>
          </p:cNvSpPr>
          <p:nvPr>
            <p:ph type="sldNum" sz="quarter" idx="12"/>
          </p:nvPr>
        </p:nvSpPr>
        <p:spPr>
          <a:ln/>
        </p:spPr>
        <p:txBody>
          <a:bodyPr/>
          <a:lstStyle>
            <a:lvl1pPr>
              <a:defRPr/>
            </a:lvl1pPr>
          </a:lstStyle>
          <a:p>
            <a:pPr>
              <a:defRPr/>
            </a:pPr>
            <a:fld id="{44279077-5B16-4D47-8C8B-928C21D66F94}" type="slidenum">
              <a:rPr lang="es-ES" altLang="en-US"/>
              <a:pPr>
                <a:defRPr/>
              </a:pPr>
              <a:t>‹#›</a:t>
            </a:fld>
            <a:endParaRPr lang="es-ES" altLang="en-US"/>
          </a:p>
        </p:txBody>
      </p:sp>
    </p:spTree>
    <p:extLst>
      <p:ext uri="{BB962C8B-B14F-4D97-AF65-F5344CB8AC3E}">
        <p14:creationId xmlns:p14="http://schemas.microsoft.com/office/powerpoint/2010/main" val="2584197394"/>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E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s-ES" altLang="en-US"/>
          </a:p>
        </p:txBody>
      </p:sp>
      <p:sp>
        <p:nvSpPr>
          <p:cNvPr id="7" name="Rectangle 6"/>
          <p:cNvSpPr>
            <a:spLocks noGrp="1" noChangeArrowheads="1"/>
          </p:cNvSpPr>
          <p:nvPr>
            <p:ph type="sldNum" sz="quarter" idx="12"/>
          </p:nvPr>
        </p:nvSpPr>
        <p:spPr>
          <a:ln/>
        </p:spPr>
        <p:txBody>
          <a:bodyPr/>
          <a:lstStyle>
            <a:lvl1pPr>
              <a:defRPr/>
            </a:lvl1pPr>
          </a:lstStyle>
          <a:p>
            <a:pPr>
              <a:defRPr/>
            </a:pPr>
            <a:fld id="{B0F0B2CC-228D-4541-B5F0-CC83D2606EB6}" type="slidenum">
              <a:rPr lang="es-ES" altLang="en-US"/>
              <a:pPr>
                <a:defRPr/>
              </a:pPr>
              <a:t>‹#›</a:t>
            </a:fld>
            <a:endParaRPr lang="es-ES" altLang="en-US"/>
          </a:p>
        </p:txBody>
      </p:sp>
    </p:spTree>
    <p:extLst>
      <p:ext uri="{BB962C8B-B14F-4D97-AF65-F5344CB8AC3E}">
        <p14:creationId xmlns:p14="http://schemas.microsoft.com/office/powerpoint/2010/main" val="2201311966"/>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MX"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E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s-ES" altLang="en-US"/>
          </a:p>
        </p:txBody>
      </p:sp>
      <p:sp>
        <p:nvSpPr>
          <p:cNvPr id="7" name="Rectangle 6"/>
          <p:cNvSpPr>
            <a:spLocks noGrp="1" noChangeArrowheads="1"/>
          </p:cNvSpPr>
          <p:nvPr>
            <p:ph type="sldNum" sz="quarter" idx="12"/>
          </p:nvPr>
        </p:nvSpPr>
        <p:spPr>
          <a:ln/>
        </p:spPr>
        <p:txBody>
          <a:bodyPr/>
          <a:lstStyle>
            <a:lvl1pPr>
              <a:defRPr/>
            </a:lvl1pPr>
          </a:lstStyle>
          <a:p>
            <a:pPr>
              <a:defRPr/>
            </a:pPr>
            <a:fld id="{0FF0DA9B-9D5F-4774-8C3E-57BD36E7FA4A}" type="slidenum">
              <a:rPr lang="es-ES" altLang="en-US"/>
              <a:pPr>
                <a:defRPr/>
              </a:pPr>
              <a:t>‹#›</a:t>
            </a:fld>
            <a:endParaRPr lang="es-ES" altLang="en-US"/>
          </a:p>
        </p:txBody>
      </p:sp>
    </p:spTree>
    <p:extLst>
      <p:ext uri="{BB962C8B-B14F-4D97-AF65-F5344CB8AC3E}">
        <p14:creationId xmlns:p14="http://schemas.microsoft.com/office/powerpoint/2010/main" val="588261966"/>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Rectangle 4"/>
          <p:cNvSpPr>
            <a:spLocks noGrp="1" noChangeArrowheads="1"/>
          </p:cNvSpPr>
          <p:nvPr>
            <p:ph type="dt" sz="half" idx="10"/>
          </p:nvPr>
        </p:nvSpPr>
        <p:spPr>
          <a:ln/>
        </p:spPr>
        <p:txBody>
          <a:bodyPr/>
          <a:lstStyle>
            <a:lvl1pPr>
              <a:defRPr/>
            </a:lvl1pPr>
          </a:lstStyle>
          <a:p>
            <a:pPr>
              <a:defRPr/>
            </a:pPr>
            <a:endParaRPr lang="es-E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s-ES" altLang="en-US"/>
          </a:p>
        </p:txBody>
      </p:sp>
      <p:sp>
        <p:nvSpPr>
          <p:cNvPr id="6" name="Rectangle 6"/>
          <p:cNvSpPr>
            <a:spLocks noGrp="1" noChangeArrowheads="1"/>
          </p:cNvSpPr>
          <p:nvPr>
            <p:ph type="sldNum" sz="quarter" idx="12"/>
          </p:nvPr>
        </p:nvSpPr>
        <p:spPr>
          <a:ln/>
        </p:spPr>
        <p:txBody>
          <a:bodyPr/>
          <a:lstStyle>
            <a:lvl1pPr>
              <a:defRPr/>
            </a:lvl1pPr>
          </a:lstStyle>
          <a:p>
            <a:pPr>
              <a:defRPr/>
            </a:pPr>
            <a:fld id="{A0711994-A0DD-46B5-ACA7-07D5F439EB53}" type="slidenum">
              <a:rPr lang="es-ES" altLang="en-US"/>
              <a:pPr>
                <a:defRPr/>
              </a:pPr>
              <a:t>‹#›</a:t>
            </a:fld>
            <a:endParaRPr lang="es-ES" altLang="en-US"/>
          </a:p>
        </p:txBody>
      </p:sp>
    </p:spTree>
    <p:extLst>
      <p:ext uri="{BB962C8B-B14F-4D97-AF65-F5344CB8AC3E}">
        <p14:creationId xmlns:p14="http://schemas.microsoft.com/office/powerpoint/2010/main" val="7080296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7813"/>
            <a:ext cx="2057400" cy="5853112"/>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7813"/>
            <a:ext cx="6019800" cy="5853112"/>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Rectangle 4"/>
          <p:cNvSpPr>
            <a:spLocks noGrp="1" noChangeArrowheads="1"/>
          </p:cNvSpPr>
          <p:nvPr>
            <p:ph type="dt" sz="half" idx="10"/>
          </p:nvPr>
        </p:nvSpPr>
        <p:spPr>
          <a:ln/>
        </p:spPr>
        <p:txBody>
          <a:bodyPr/>
          <a:lstStyle>
            <a:lvl1pPr>
              <a:defRPr/>
            </a:lvl1pPr>
          </a:lstStyle>
          <a:p>
            <a:pPr>
              <a:defRPr/>
            </a:pPr>
            <a:endParaRPr lang="es-E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s-ES" altLang="en-US"/>
          </a:p>
        </p:txBody>
      </p:sp>
      <p:sp>
        <p:nvSpPr>
          <p:cNvPr id="6" name="Rectangle 6"/>
          <p:cNvSpPr>
            <a:spLocks noGrp="1" noChangeArrowheads="1"/>
          </p:cNvSpPr>
          <p:nvPr>
            <p:ph type="sldNum" sz="quarter" idx="12"/>
          </p:nvPr>
        </p:nvSpPr>
        <p:spPr>
          <a:ln/>
        </p:spPr>
        <p:txBody>
          <a:bodyPr/>
          <a:lstStyle>
            <a:lvl1pPr>
              <a:defRPr/>
            </a:lvl1pPr>
          </a:lstStyle>
          <a:p>
            <a:pPr>
              <a:defRPr/>
            </a:pPr>
            <a:fld id="{32F90E8A-C460-4154-AD9C-0076CB90A599}" type="slidenum">
              <a:rPr lang="es-ES" altLang="en-US"/>
              <a:pPr>
                <a:defRPr/>
              </a:pPr>
              <a:t>‹#›</a:t>
            </a:fld>
            <a:endParaRPr lang="es-ES" altLang="en-US"/>
          </a:p>
        </p:txBody>
      </p:sp>
    </p:spTree>
    <p:extLst>
      <p:ext uri="{BB962C8B-B14F-4D97-AF65-F5344CB8AC3E}">
        <p14:creationId xmlns:p14="http://schemas.microsoft.com/office/powerpoint/2010/main" val="2510479669"/>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bl" preserve="1">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7813"/>
            <a:ext cx="8229600" cy="1139825"/>
          </a:xfrm>
        </p:spPr>
        <p:txBody>
          <a:bodyPr/>
          <a:lstStyle/>
          <a:p>
            <a:r>
              <a:rPr lang="es-ES" smtClean="0"/>
              <a:t>Haga clic para modificar el estilo de título del patrón</a:t>
            </a:r>
            <a:endParaRPr lang="es-MX"/>
          </a:p>
        </p:txBody>
      </p:sp>
      <p:sp>
        <p:nvSpPr>
          <p:cNvPr id="3" name="2 Marcador de tabla"/>
          <p:cNvSpPr>
            <a:spLocks noGrp="1"/>
          </p:cNvSpPr>
          <p:nvPr>
            <p:ph type="tbl" idx="1"/>
          </p:nvPr>
        </p:nvSpPr>
        <p:spPr>
          <a:xfrm>
            <a:off x="457200" y="1600200"/>
            <a:ext cx="8229600" cy="4530725"/>
          </a:xfrm>
        </p:spPr>
        <p:txBody>
          <a:bodyPr/>
          <a:lstStyle/>
          <a:p>
            <a:pPr lvl="0"/>
            <a:endParaRPr lang="es-MX"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s-E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s-ES" altLang="en-US"/>
          </a:p>
        </p:txBody>
      </p:sp>
      <p:sp>
        <p:nvSpPr>
          <p:cNvPr id="6" name="Rectangle 6"/>
          <p:cNvSpPr>
            <a:spLocks noGrp="1" noChangeArrowheads="1"/>
          </p:cNvSpPr>
          <p:nvPr>
            <p:ph type="sldNum" sz="quarter" idx="12"/>
          </p:nvPr>
        </p:nvSpPr>
        <p:spPr>
          <a:ln/>
        </p:spPr>
        <p:txBody>
          <a:bodyPr/>
          <a:lstStyle>
            <a:lvl1pPr>
              <a:defRPr/>
            </a:lvl1pPr>
          </a:lstStyle>
          <a:p>
            <a:pPr>
              <a:defRPr/>
            </a:pPr>
            <a:fld id="{A9D71F6D-5805-4AC4-8D1D-3DECCF29932E}" type="slidenum">
              <a:rPr lang="es-ES" altLang="en-US"/>
              <a:pPr>
                <a:defRPr/>
              </a:pPr>
              <a:t>‹#›</a:t>
            </a:fld>
            <a:endParaRPr lang="es-ES" altLang="en-US"/>
          </a:p>
        </p:txBody>
      </p:sp>
    </p:spTree>
    <p:extLst>
      <p:ext uri="{BB962C8B-B14F-4D97-AF65-F5344CB8AC3E}">
        <p14:creationId xmlns:p14="http://schemas.microsoft.com/office/powerpoint/2010/main" val="3986041945"/>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userDrawn="1">
  <p:cSld name="Title and Content">
    <p:bg>
      <p:bgPr>
        <a:solidFill>
          <a:schemeClr val="bg1"/>
        </a:solidFill>
        <a:effectLst/>
      </p:bgPr>
    </p:bg>
    <p:spTree>
      <p:nvGrpSpPr>
        <p:cNvPr id="1" name=""/>
        <p:cNvGrpSpPr/>
        <p:nvPr/>
      </p:nvGrpSpPr>
      <p:grpSpPr>
        <a:xfrm>
          <a:off x="0" y="0"/>
          <a:ext cx="0" cy="0"/>
          <a:chOff x="0" y="0"/>
          <a:chExt cx="0" cy="0"/>
        </a:xfrm>
      </p:grpSpPr>
      <p:sp>
        <p:nvSpPr>
          <p:cNvPr id="13" name="object 3"/>
          <p:cNvSpPr/>
          <p:nvPr userDrawn="1"/>
        </p:nvSpPr>
        <p:spPr>
          <a:xfrm>
            <a:off x="0" y="0"/>
            <a:ext cx="9144000" cy="1050728"/>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dirty="0">
              <a:latin typeface="Futura Lt BT" panose="020B0402020204020303" pitchFamily="34" charset="0"/>
            </a:endParaRPr>
          </a:p>
        </p:txBody>
      </p:sp>
      <p:sp>
        <p:nvSpPr>
          <p:cNvPr id="16" name="bk object 16"/>
          <p:cNvSpPr/>
          <p:nvPr/>
        </p:nvSpPr>
        <p:spPr>
          <a:xfrm>
            <a:off x="9144000" y="1193427"/>
            <a:ext cx="0" cy="4471147"/>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a:p>
        </p:txBody>
      </p:sp>
      <p:sp>
        <p:nvSpPr>
          <p:cNvPr id="12" name="Title 11"/>
          <p:cNvSpPr>
            <a:spLocks noGrp="1"/>
          </p:cNvSpPr>
          <p:nvPr>
            <p:ph type="title" hasCustomPrompt="1"/>
          </p:nvPr>
        </p:nvSpPr>
        <p:spPr>
          <a:xfrm>
            <a:off x="556154" y="323658"/>
            <a:ext cx="7885545" cy="1008529"/>
          </a:xfrm>
          <a:prstGeom prst="rect">
            <a:avLst/>
          </a:prstGeom>
        </p:spPr>
        <p:txBody>
          <a:bodyPr/>
          <a:lstStyle>
            <a:lvl1pPr>
              <a:defRPr sz="4236" b="1">
                <a:solidFill>
                  <a:srgbClr val="A29CC0"/>
                </a:solidFill>
                <a:latin typeface="Century Gothic" panose="020B0502020202020204" pitchFamily="34" charset="0"/>
              </a:defRPr>
            </a:lvl1pPr>
          </a:lstStyle>
          <a:p>
            <a:r>
              <a:rPr lang="en-US" dirty="0" smtClean="0"/>
              <a:t>Headline goes here</a:t>
            </a:r>
            <a:br>
              <a:rPr lang="en-US" dirty="0" smtClean="0"/>
            </a:br>
            <a:endParaRPr lang="en-US" dirty="0"/>
          </a:p>
        </p:txBody>
      </p:sp>
      <p:sp>
        <p:nvSpPr>
          <p:cNvPr id="23" name="Text Placeholder 22"/>
          <p:cNvSpPr>
            <a:spLocks noGrp="1"/>
          </p:cNvSpPr>
          <p:nvPr>
            <p:ph type="body" sz="quarter" idx="10"/>
          </p:nvPr>
        </p:nvSpPr>
        <p:spPr>
          <a:xfrm>
            <a:off x="623455" y="2384657"/>
            <a:ext cx="7550727" cy="2286000"/>
          </a:xfrm>
          <a:prstGeom prst="rect">
            <a:avLst/>
          </a:prstGeom>
        </p:spPr>
        <p:txBody>
          <a:bodyPr/>
          <a:lstStyle>
            <a:lvl1pPr>
              <a:defRPr sz="2471">
                <a:solidFill>
                  <a:schemeClr val="tx1"/>
                </a:solidFill>
                <a:latin typeface="Futura LT Pro Book" panose="020B0502020204020303" pitchFamily="34" charset="0"/>
              </a:defRPr>
            </a:lvl1pPr>
            <a:lvl2pPr>
              <a:defRPr sz="2118">
                <a:solidFill>
                  <a:schemeClr val="tx1"/>
                </a:solidFill>
                <a:latin typeface="Futura LT Pro Book" panose="020B0502020204020303" pitchFamily="34" charset="0"/>
              </a:defRPr>
            </a:lvl2pPr>
            <a:lvl3pPr>
              <a:defRPr sz="1765">
                <a:solidFill>
                  <a:schemeClr val="tx1"/>
                </a:solidFill>
                <a:latin typeface="Futura LT Pro Book" panose="020B0502020204020303" pitchFamily="34" charset="0"/>
              </a:defRPr>
            </a:lvl3pPr>
            <a:lvl4pPr>
              <a:defRPr>
                <a:solidFill>
                  <a:schemeClr val="tx1"/>
                </a:solidFill>
                <a:latin typeface="Futura LT Pro Book" panose="020B0502020204020303" pitchFamily="34" charset="0"/>
              </a:defRPr>
            </a:lvl4pPr>
            <a:lvl5pPr>
              <a:defRPr>
                <a:solidFill>
                  <a:schemeClr val="tx1"/>
                </a:solidFill>
                <a:latin typeface="Futura LT Pro Book" panose="020B0502020204020303"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25" name="Text Placeholder 24"/>
          <p:cNvSpPr>
            <a:spLocks noGrp="1"/>
          </p:cNvSpPr>
          <p:nvPr>
            <p:ph type="body" sz="quarter" idx="11" hasCustomPrompt="1"/>
          </p:nvPr>
        </p:nvSpPr>
        <p:spPr>
          <a:xfrm>
            <a:off x="525100" y="917127"/>
            <a:ext cx="6026727" cy="941294"/>
          </a:xfrm>
          <a:prstGeom prst="rect">
            <a:avLst/>
          </a:prstGeom>
        </p:spPr>
        <p:txBody>
          <a:bodyPr/>
          <a:lstStyle>
            <a:lvl1pPr>
              <a:defRPr sz="3883">
                <a:solidFill>
                  <a:srgbClr val="1E1860"/>
                </a:solidFill>
                <a:latin typeface="Century Gothic" panose="020B0502020202020204" pitchFamily="34" charset="0"/>
              </a:defRPr>
            </a:lvl1pPr>
          </a:lstStyle>
          <a:p>
            <a:pPr lvl="0"/>
            <a:r>
              <a:rPr lang="en-US" dirty="0" smtClean="0"/>
              <a:t>Subtitle goes here</a:t>
            </a:r>
            <a:endParaRPr lang="en-US" dirty="0"/>
          </a:p>
        </p:txBody>
      </p:sp>
    </p:spTree>
    <p:extLst>
      <p:ext uri="{BB962C8B-B14F-4D97-AF65-F5344CB8AC3E}">
        <p14:creationId xmlns:p14="http://schemas.microsoft.com/office/powerpoint/2010/main" val="3931655194"/>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object 3"/>
          <p:cNvSpPr/>
          <p:nvPr userDrawn="1"/>
        </p:nvSpPr>
        <p:spPr>
          <a:xfrm>
            <a:off x="0" y="-1"/>
            <a:ext cx="9144000" cy="1049269"/>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dirty="0">
              <a:latin typeface="Futura Lt BT" panose="020B0402020204020303" pitchFamily="34" charset="0"/>
            </a:endParaRPr>
          </a:p>
        </p:txBody>
      </p:sp>
      <p:sp>
        <p:nvSpPr>
          <p:cNvPr id="9" name="object 5"/>
          <p:cNvSpPr/>
          <p:nvPr userDrawn="1"/>
        </p:nvSpPr>
        <p:spPr>
          <a:xfrm>
            <a:off x="0" y="1008530"/>
            <a:ext cx="9144000" cy="4802166"/>
          </a:xfrm>
          <a:custGeom>
            <a:avLst/>
            <a:gdLst/>
            <a:ahLst/>
            <a:cxnLst/>
            <a:rect l="l" t="t" r="r" b="b"/>
            <a:pathLst>
              <a:path w="10058400" h="5274945">
                <a:moveTo>
                  <a:pt x="0" y="5274564"/>
                </a:moveTo>
                <a:lnTo>
                  <a:pt x="10058400" y="5274564"/>
                </a:lnTo>
                <a:lnTo>
                  <a:pt x="10058400" y="0"/>
                </a:lnTo>
                <a:lnTo>
                  <a:pt x="0" y="0"/>
                </a:lnTo>
                <a:lnTo>
                  <a:pt x="0" y="5274564"/>
                </a:lnTo>
                <a:close/>
              </a:path>
            </a:pathLst>
          </a:custGeom>
          <a:solidFill>
            <a:srgbClr val="A6C038"/>
          </a:solidFill>
        </p:spPr>
        <p:txBody>
          <a:bodyPr wrap="square" lIns="0" tIns="0" rIns="0" bIns="0" rtlCol="0"/>
          <a:lstStyle/>
          <a:p>
            <a:endParaRPr/>
          </a:p>
        </p:txBody>
      </p:sp>
      <p:sp>
        <p:nvSpPr>
          <p:cNvPr id="11" name="object 8"/>
          <p:cNvSpPr txBox="1"/>
          <p:nvPr userDrawn="1"/>
        </p:nvSpPr>
        <p:spPr>
          <a:xfrm>
            <a:off x="831273" y="335206"/>
            <a:ext cx="6803159" cy="3654847"/>
          </a:xfrm>
          <a:prstGeom prst="rect">
            <a:avLst/>
          </a:prstGeom>
        </p:spPr>
        <p:txBody>
          <a:bodyPr vert="horz" wrap="square" lIns="0" tIns="0" rIns="0" bIns="0" rtlCol="0">
            <a:spAutoFit/>
          </a:bodyPr>
          <a:lstStyle/>
          <a:p>
            <a:pPr marL="11206">
              <a:lnSpc>
                <a:spcPts val="5731"/>
              </a:lnSpc>
            </a:pPr>
            <a:r>
              <a:rPr lang="en-US" sz="5030" b="1" spc="-234" dirty="0" smtClean="0">
                <a:solidFill>
                  <a:srgbClr val="A29CC0"/>
                </a:solidFill>
                <a:latin typeface="Century Gothic" panose="020B0502020202020204" pitchFamily="34" charset="0"/>
                <a:cs typeface="Gill Sans MT"/>
              </a:rPr>
              <a:t>Headline goes here</a:t>
            </a:r>
          </a:p>
          <a:p>
            <a:pPr marL="11206">
              <a:lnSpc>
                <a:spcPts val="5731"/>
              </a:lnSpc>
            </a:pPr>
            <a:r>
              <a:rPr lang="en-US" sz="5030" b="1" spc="-234" dirty="0">
                <a:solidFill>
                  <a:schemeClr val="bg1"/>
                </a:solidFill>
                <a:latin typeface="Century Gothic" panose="020B0502020202020204" pitchFamily="34" charset="0"/>
                <a:cs typeface="Gill Sans MT"/>
              </a:rPr>
              <a:t>Headline goes </a:t>
            </a:r>
            <a:r>
              <a:rPr lang="en-US" sz="5030" b="1" spc="-234" dirty="0" smtClean="0">
                <a:solidFill>
                  <a:schemeClr val="bg1"/>
                </a:solidFill>
                <a:latin typeface="Century Gothic" panose="020B0502020202020204" pitchFamily="34" charset="0"/>
                <a:cs typeface="Gill Sans MT"/>
              </a:rPr>
              <a:t>here</a:t>
            </a:r>
          </a:p>
          <a:p>
            <a:pPr marL="11206" marR="0" indent="0" algn="l" defTabSz="806867" rtl="0" eaLnBrk="1" fontAlgn="auto" latinLnBrk="0" hangingPunct="1">
              <a:lnSpc>
                <a:spcPts val="5731"/>
              </a:lnSpc>
              <a:spcBef>
                <a:spcPts val="0"/>
              </a:spcBef>
              <a:spcAft>
                <a:spcPts val="0"/>
              </a:spcAft>
              <a:buClrTx/>
              <a:buSzTx/>
              <a:buFontTx/>
              <a:buNone/>
              <a:tabLst/>
              <a:defRPr/>
            </a:pPr>
            <a:r>
              <a:rPr lang="en-US" sz="5030" b="1" spc="-234" dirty="0" smtClean="0">
                <a:solidFill>
                  <a:srgbClr val="1E1860"/>
                </a:solidFill>
                <a:latin typeface="Century Gothic" panose="020B0502020202020204" pitchFamily="34" charset="0"/>
                <a:cs typeface="Gill Sans MT"/>
              </a:rPr>
              <a:t>Headline goes here</a:t>
            </a:r>
            <a:endParaRPr lang="en-US" sz="5030" dirty="0" smtClean="0">
              <a:solidFill>
                <a:srgbClr val="1E1860"/>
              </a:solidFill>
              <a:latin typeface="Century Gothic" panose="020B0502020202020204" pitchFamily="34" charset="0"/>
              <a:cs typeface="Gill Sans MT"/>
            </a:endParaRPr>
          </a:p>
          <a:p>
            <a:pPr marL="11206">
              <a:lnSpc>
                <a:spcPts val="5731"/>
              </a:lnSpc>
            </a:pPr>
            <a:endParaRPr lang="en-US" sz="5030" dirty="0">
              <a:solidFill>
                <a:schemeClr val="bg1"/>
              </a:solidFill>
              <a:latin typeface="Futura Lt BT" panose="020B0402020204020303" pitchFamily="34" charset="0"/>
              <a:cs typeface="Gill Sans MT"/>
            </a:endParaRPr>
          </a:p>
          <a:p>
            <a:pPr marL="11206">
              <a:lnSpc>
                <a:spcPts val="5731"/>
              </a:lnSpc>
            </a:pPr>
            <a:endParaRPr sz="5030" dirty="0">
              <a:solidFill>
                <a:srgbClr val="1E185F"/>
              </a:solidFill>
              <a:latin typeface="Futura Lt BT" panose="020B0402020204020303" pitchFamily="34" charset="0"/>
              <a:cs typeface="Gill Sans MT"/>
            </a:endParaRPr>
          </a:p>
        </p:txBody>
      </p:sp>
      <p:sp>
        <p:nvSpPr>
          <p:cNvPr id="12" name="object 9"/>
          <p:cNvSpPr txBox="1"/>
          <p:nvPr userDrawn="1"/>
        </p:nvSpPr>
        <p:spPr>
          <a:xfrm>
            <a:off x="4087091" y="4034117"/>
            <a:ext cx="4084782" cy="1434880"/>
          </a:xfrm>
          <a:prstGeom prst="rect">
            <a:avLst/>
          </a:prstGeom>
        </p:spPr>
        <p:txBody>
          <a:bodyPr vert="horz" wrap="square" lIns="0" tIns="0" rIns="0" bIns="0" rtlCol="0">
            <a:spAutoFit/>
          </a:bodyPr>
          <a:lstStyle/>
          <a:p>
            <a:pPr marL="11206">
              <a:lnSpc>
                <a:spcPts val="1985"/>
              </a:lnSpc>
            </a:pPr>
            <a:r>
              <a:rPr sz="1412" dirty="0">
                <a:solidFill>
                  <a:srgbClr val="1E1860"/>
                </a:solidFill>
                <a:latin typeface="Futura LT Pro Book"/>
                <a:cs typeface="Futura LT Pro Book"/>
              </a:rPr>
              <a:t>Author Name and Degree Here</a:t>
            </a:r>
          </a:p>
          <a:p>
            <a:pPr marL="11206">
              <a:lnSpc>
                <a:spcPts val="1985"/>
              </a:lnSpc>
            </a:pPr>
            <a:r>
              <a:rPr sz="1412" b="1" dirty="0">
                <a:solidFill>
                  <a:srgbClr val="1E1860"/>
                </a:solidFill>
                <a:latin typeface="Futura LT Pro Book"/>
                <a:cs typeface="Futura LT Pro Book"/>
              </a:rPr>
              <a:t>MEASURE Evaluation</a:t>
            </a:r>
            <a:endParaRPr sz="1412" dirty="0">
              <a:solidFill>
                <a:srgbClr val="1E1860"/>
              </a:solidFill>
              <a:latin typeface="Futura LT Pro Book"/>
              <a:cs typeface="Futura LT Pro Book"/>
            </a:endParaRPr>
          </a:p>
          <a:p>
            <a:pPr marL="11206">
              <a:lnSpc>
                <a:spcPct val="100000"/>
              </a:lnSpc>
            </a:pPr>
            <a:r>
              <a:rPr sz="1412" dirty="0">
                <a:solidFill>
                  <a:srgbClr val="1E1860"/>
                </a:solidFill>
                <a:latin typeface="Futura LT Pro Book"/>
                <a:cs typeface="Futura LT Pro Book"/>
              </a:rPr>
              <a:t>Your organization here</a:t>
            </a:r>
          </a:p>
          <a:p>
            <a:pPr>
              <a:lnSpc>
                <a:spcPct val="100000"/>
              </a:lnSpc>
              <a:spcBef>
                <a:spcPts val="40"/>
              </a:spcBef>
            </a:pPr>
            <a:endParaRPr sz="1412" dirty="0">
              <a:solidFill>
                <a:srgbClr val="1E1860"/>
              </a:solidFill>
              <a:latin typeface="Times New Roman"/>
              <a:cs typeface="Times New Roman"/>
            </a:endParaRPr>
          </a:p>
          <a:p>
            <a:pPr marL="11206">
              <a:lnSpc>
                <a:spcPts val="1941"/>
              </a:lnSpc>
            </a:pPr>
            <a:r>
              <a:rPr lang="en-US" sz="1412" dirty="0" smtClean="0">
                <a:solidFill>
                  <a:srgbClr val="1E1860"/>
                </a:solidFill>
                <a:latin typeface="Futura LT Pro Book"/>
                <a:cs typeface="Futura LT Pro Book"/>
              </a:rPr>
              <a:t>Date for presentation</a:t>
            </a:r>
            <a:r>
              <a:rPr lang="en-US" sz="1412" baseline="0" dirty="0" smtClean="0">
                <a:solidFill>
                  <a:srgbClr val="1E1860"/>
                </a:solidFill>
                <a:latin typeface="Futura LT Pro Book"/>
                <a:cs typeface="Futura LT Pro Book"/>
              </a:rPr>
              <a:t> if necessary</a:t>
            </a:r>
            <a:endParaRPr sz="1412" dirty="0">
              <a:solidFill>
                <a:srgbClr val="1E1860"/>
              </a:solidFill>
              <a:latin typeface="Futura LT Pro Book"/>
              <a:cs typeface="Futura LT Pro Book"/>
            </a:endParaRPr>
          </a:p>
          <a:p>
            <a:pPr marL="11206">
              <a:lnSpc>
                <a:spcPts val="1941"/>
              </a:lnSpc>
            </a:pPr>
            <a:r>
              <a:rPr lang="en-US" sz="1412" b="1" dirty="0" smtClean="0">
                <a:solidFill>
                  <a:srgbClr val="1E1860"/>
                </a:solidFill>
                <a:latin typeface="Futura LT Pro Book"/>
                <a:cs typeface="Futura LT Pro Book"/>
              </a:rPr>
              <a:t>Name of meeting</a:t>
            </a:r>
            <a:endParaRPr sz="1412" dirty="0">
              <a:solidFill>
                <a:srgbClr val="1E1860"/>
              </a:solidFill>
              <a:latin typeface="Futura LT Pro Book"/>
              <a:cs typeface="Futura LT Pro Book"/>
            </a:endParaRPr>
          </a:p>
        </p:txBody>
      </p:sp>
      <p:sp>
        <p:nvSpPr>
          <p:cNvPr id="13" name="Rectangle 1"/>
          <p:cNvSpPr>
            <a:spLocks noChangeArrowheads="1"/>
          </p:cNvSpPr>
          <p:nvPr userDrawn="1"/>
        </p:nvSpPr>
        <p:spPr bwMode="auto">
          <a:xfrm>
            <a:off x="-2404277" y="6458243"/>
            <a:ext cx="65" cy="24436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806867" rtl="0" eaLnBrk="0" fontAlgn="base" latinLnBrk="0" hangingPunct="0">
              <a:lnSpc>
                <a:spcPct val="100000"/>
              </a:lnSpc>
              <a:spcBef>
                <a:spcPct val="0"/>
              </a:spcBef>
              <a:spcAft>
                <a:spcPct val="0"/>
              </a:spcAft>
              <a:buClrTx/>
              <a:buSzTx/>
              <a:buFontTx/>
              <a:buNone/>
              <a:tabLst/>
            </a:pPr>
            <a:endParaRPr kumimoji="0" lang="fr-FR" altLang="en-US" sz="1588" b="0" i="0" u="none" strike="noStrike" cap="none" normalizeH="0" baseline="0" dirty="0" smtClean="0">
              <a:ln>
                <a:noFill/>
              </a:ln>
              <a:solidFill>
                <a:schemeClr val="tx1"/>
              </a:solidFill>
              <a:effectLst/>
              <a:latin typeface="Arial" panose="020B0604020202020204" pitchFamily="34" charset="0"/>
            </a:endParaRPr>
          </a:p>
        </p:txBody>
      </p:sp>
      <p:grpSp>
        <p:nvGrpSpPr>
          <p:cNvPr id="17" name="Group 16"/>
          <p:cNvGrpSpPr/>
          <p:nvPr userDrawn="1"/>
        </p:nvGrpSpPr>
        <p:grpSpPr>
          <a:xfrm>
            <a:off x="5107067" y="6096731"/>
            <a:ext cx="1809613" cy="626839"/>
            <a:chOff x="7500479" y="6873004"/>
            <a:chExt cx="1990574" cy="710418"/>
          </a:xfrm>
        </p:grpSpPr>
        <p:pic>
          <p:nvPicPr>
            <p:cNvPr id="18" name="Picture 1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51034" y="6873004"/>
              <a:ext cx="740019" cy="710418"/>
            </a:xfrm>
            <a:prstGeom prst="rect">
              <a:avLst/>
            </a:prstGeom>
          </p:spPr>
        </p:pic>
        <p:pic>
          <p:nvPicPr>
            <p:cNvPr id="19" name="Picture 1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00479" y="6915875"/>
              <a:ext cx="1061416" cy="624677"/>
            </a:xfrm>
            <a:prstGeom prst="rect">
              <a:avLst/>
            </a:prstGeom>
          </p:spPr>
        </p:pic>
      </p:grpSp>
      <p:pic>
        <p:nvPicPr>
          <p:cNvPr id="20" name="Picture 1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948545" y="5896597"/>
            <a:ext cx="1158522" cy="961403"/>
          </a:xfrm>
          <a:prstGeom prst="rect">
            <a:avLst/>
          </a:prstGeom>
        </p:spPr>
      </p:pic>
    </p:spTree>
    <p:extLst>
      <p:ext uri="{BB962C8B-B14F-4D97-AF65-F5344CB8AC3E}">
        <p14:creationId xmlns:p14="http://schemas.microsoft.com/office/powerpoint/2010/main" val="1621476481"/>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bg>
      <p:bgPr>
        <a:solidFill>
          <a:schemeClr val="bg1"/>
        </a:solidFill>
        <a:effectLst/>
      </p:bgPr>
    </p:bg>
    <p:spTree>
      <p:nvGrpSpPr>
        <p:cNvPr id="1" name=""/>
        <p:cNvGrpSpPr/>
        <p:nvPr/>
      </p:nvGrpSpPr>
      <p:grpSpPr>
        <a:xfrm>
          <a:off x="0" y="0"/>
          <a:ext cx="0" cy="0"/>
          <a:chOff x="0" y="0"/>
          <a:chExt cx="0" cy="0"/>
        </a:xfrm>
      </p:grpSpPr>
      <p:sp>
        <p:nvSpPr>
          <p:cNvPr id="13" name="object 3"/>
          <p:cNvSpPr/>
          <p:nvPr userDrawn="1"/>
        </p:nvSpPr>
        <p:spPr>
          <a:xfrm>
            <a:off x="0" y="0"/>
            <a:ext cx="9144000" cy="1050728"/>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dirty="0">
              <a:latin typeface="Futura Lt BT" panose="020B0402020204020303" pitchFamily="34" charset="0"/>
            </a:endParaRPr>
          </a:p>
        </p:txBody>
      </p:sp>
      <p:sp>
        <p:nvSpPr>
          <p:cNvPr id="16" name="bk object 16"/>
          <p:cNvSpPr/>
          <p:nvPr/>
        </p:nvSpPr>
        <p:spPr>
          <a:xfrm>
            <a:off x="9144000" y="1193427"/>
            <a:ext cx="0" cy="4471147"/>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a:p>
        </p:txBody>
      </p:sp>
      <p:sp>
        <p:nvSpPr>
          <p:cNvPr id="12" name="Title 11"/>
          <p:cNvSpPr>
            <a:spLocks noGrp="1"/>
          </p:cNvSpPr>
          <p:nvPr>
            <p:ph type="title" hasCustomPrompt="1"/>
          </p:nvPr>
        </p:nvSpPr>
        <p:spPr>
          <a:xfrm>
            <a:off x="556154" y="323658"/>
            <a:ext cx="7885545" cy="1008529"/>
          </a:xfrm>
          <a:prstGeom prst="rect">
            <a:avLst/>
          </a:prstGeom>
        </p:spPr>
        <p:txBody>
          <a:bodyPr/>
          <a:lstStyle>
            <a:lvl1pPr>
              <a:defRPr sz="4236" b="1">
                <a:solidFill>
                  <a:srgbClr val="A29CC0"/>
                </a:solidFill>
                <a:latin typeface="Century Gothic" panose="020B0502020202020204" pitchFamily="34" charset="0"/>
              </a:defRPr>
            </a:lvl1pPr>
          </a:lstStyle>
          <a:p>
            <a:r>
              <a:rPr lang="en-US" dirty="0" smtClean="0"/>
              <a:t>Headline goes here</a:t>
            </a:r>
            <a:br>
              <a:rPr lang="en-US" dirty="0" smtClean="0"/>
            </a:br>
            <a:endParaRPr lang="en-US" dirty="0"/>
          </a:p>
        </p:txBody>
      </p:sp>
      <p:sp>
        <p:nvSpPr>
          <p:cNvPr id="23" name="Text Placeholder 22"/>
          <p:cNvSpPr>
            <a:spLocks noGrp="1"/>
          </p:cNvSpPr>
          <p:nvPr>
            <p:ph type="body" sz="quarter" idx="10"/>
          </p:nvPr>
        </p:nvSpPr>
        <p:spPr>
          <a:xfrm>
            <a:off x="623455" y="2384657"/>
            <a:ext cx="7550727" cy="2286000"/>
          </a:xfrm>
          <a:prstGeom prst="rect">
            <a:avLst/>
          </a:prstGeom>
        </p:spPr>
        <p:txBody>
          <a:bodyPr/>
          <a:lstStyle>
            <a:lvl1pPr>
              <a:defRPr sz="2471">
                <a:solidFill>
                  <a:schemeClr val="tx1"/>
                </a:solidFill>
                <a:latin typeface="Futura LT Pro Book" panose="020B0502020204020303" pitchFamily="34" charset="0"/>
              </a:defRPr>
            </a:lvl1pPr>
            <a:lvl2pPr>
              <a:defRPr sz="2118">
                <a:solidFill>
                  <a:schemeClr val="tx1"/>
                </a:solidFill>
                <a:latin typeface="Futura LT Pro Book" panose="020B0502020204020303" pitchFamily="34" charset="0"/>
              </a:defRPr>
            </a:lvl2pPr>
            <a:lvl3pPr>
              <a:defRPr sz="1765">
                <a:solidFill>
                  <a:schemeClr val="tx1"/>
                </a:solidFill>
                <a:latin typeface="Futura LT Pro Book" panose="020B0502020204020303" pitchFamily="34" charset="0"/>
              </a:defRPr>
            </a:lvl3pPr>
            <a:lvl4pPr>
              <a:defRPr>
                <a:solidFill>
                  <a:schemeClr val="tx1"/>
                </a:solidFill>
                <a:latin typeface="Futura LT Pro Book" panose="020B0502020204020303" pitchFamily="34" charset="0"/>
              </a:defRPr>
            </a:lvl4pPr>
            <a:lvl5pPr>
              <a:defRPr>
                <a:solidFill>
                  <a:schemeClr val="tx1"/>
                </a:solidFill>
                <a:latin typeface="Futura LT Pro Book" panose="020B0502020204020303"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25" name="Text Placeholder 24"/>
          <p:cNvSpPr>
            <a:spLocks noGrp="1"/>
          </p:cNvSpPr>
          <p:nvPr>
            <p:ph type="body" sz="quarter" idx="11" hasCustomPrompt="1"/>
          </p:nvPr>
        </p:nvSpPr>
        <p:spPr>
          <a:xfrm>
            <a:off x="525100" y="917127"/>
            <a:ext cx="6026727" cy="941294"/>
          </a:xfrm>
          <a:prstGeom prst="rect">
            <a:avLst/>
          </a:prstGeom>
        </p:spPr>
        <p:txBody>
          <a:bodyPr/>
          <a:lstStyle>
            <a:lvl1pPr>
              <a:defRPr sz="3883">
                <a:solidFill>
                  <a:srgbClr val="1E1860"/>
                </a:solidFill>
                <a:latin typeface="Century Gothic" panose="020B0502020202020204" pitchFamily="34" charset="0"/>
              </a:defRPr>
            </a:lvl1pPr>
          </a:lstStyle>
          <a:p>
            <a:pPr lvl="0"/>
            <a:r>
              <a:rPr lang="en-US" dirty="0" smtClean="0"/>
              <a:t>Subtitle goes here</a:t>
            </a:r>
            <a:endParaRPr lang="en-US" dirty="0"/>
          </a:p>
        </p:txBody>
      </p:sp>
    </p:spTree>
    <p:extLst>
      <p:ext uri="{BB962C8B-B14F-4D97-AF65-F5344CB8AC3E}">
        <p14:creationId xmlns:p14="http://schemas.microsoft.com/office/powerpoint/2010/main" val="3680172657"/>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preserve="1" userDrawn="1">
  <p:cSld name="2_Title and Content">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9144000" y="1193427"/>
            <a:ext cx="0" cy="4471147"/>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a:p>
        </p:txBody>
      </p:sp>
      <p:sp>
        <p:nvSpPr>
          <p:cNvPr id="9" name="object 3"/>
          <p:cNvSpPr/>
          <p:nvPr userDrawn="1"/>
        </p:nvSpPr>
        <p:spPr>
          <a:xfrm>
            <a:off x="-10657" y="0"/>
            <a:ext cx="9144000" cy="1046349"/>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dirty="0">
              <a:latin typeface="Futura Lt BT" panose="020B0402020204020303" pitchFamily="34" charset="0"/>
            </a:endParaRPr>
          </a:p>
        </p:txBody>
      </p:sp>
      <p:sp>
        <p:nvSpPr>
          <p:cNvPr id="12" name="Title 11"/>
          <p:cNvSpPr>
            <a:spLocks noGrp="1"/>
          </p:cNvSpPr>
          <p:nvPr>
            <p:ph type="title" hasCustomPrompt="1"/>
          </p:nvPr>
        </p:nvSpPr>
        <p:spPr>
          <a:xfrm>
            <a:off x="544413" y="403412"/>
            <a:ext cx="7885545" cy="1008529"/>
          </a:xfrm>
          <a:prstGeom prst="rect">
            <a:avLst/>
          </a:prstGeom>
        </p:spPr>
        <p:txBody>
          <a:bodyPr/>
          <a:lstStyle>
            <a:lvl1pPr>
              <a:defRPr sz="4236" b="1">
                <a:solidFill>
                  <a:srgbClr val="A29CC0"/>
                </a:solidFill>
                <a:latin typeface="Century Gothic" panose="020B0502020202020204" pitchFamily="34" charset="0"/>
              </a:defRPr>
            </a:lvl1pPr>
          </a:lstStyle>
          <a:p>
            <a:r>
              <a:rPr lang="en-US" dirty="0" smtClean="0"/>
              <a:t>Headline goes here</a:t>
            </a:r>
            <a:br>
              <a:rPr lang="en-US" dirty="0" smtClean="0"/>
            </a:br>
            <a:endParaRPr lang="en-US" dirty="0"/>
          </a:p>
        </p:txBody>
      </p:sp>
      <p:sp>
        <p:nvSpPr>
          <p:cNvPr id="3" name="Text Placeholder 2"/>
          <p:cNvSpPr>
            <a:spLocks noGrp="1"/>
          </p:cNvSpPr>
          <p:nvPr>
            <p:ph type="body" sz="quarter" idx="11" hasCustomPrompt="1"/>
          </p:nvPr>
        </p:nvSpPr>
        <p:spPr>
          <a:xfrm>
            <a:off x="544413" y="905576"/>
            <a:ext cx="6026727" cy="1012731"/>
          </a:xfrm>
          <a:prstGeom prst="rect">
            <a:avLst/>
          </a:prstGeom>
        </p:spPr>
        <p:txBody>
          <a:bodyPr/>
          <a:lstStyle>
            <a:lvl1pPr>
              <a:defRPr sz="3883">
                <a:solidFill>
                  <a:srgbClr val="1E1860"/>
                </a:solidFill>
                <a:latin typeface="Century Gothic" panose="020B0502020202020204" pitchFamily="34" charset="0"/>
              </a:defRPr>
            </a:lvl1pPr>
          </a:lstStyle>
          <a:p>
            <a:pPr lvl="0"/>
            <a:r>
              <a:rPr lang="en-US" dirty="0" smtClean="0"/>
              <a:t>Subtitle goes here</a:t>
            </a:r>
            <a:endParaRPr lang="en-US" dirty="0"/>
          </a:p>
        </p:txBody>
      </p:sp>
      <p:sp>
        <p:nvSpPr>
          <p:cNvPr id="5" name="Text Placeholder 4"/>
          <p:cNvSpPr>
            <a:spLocks noGrp="1"/>
          </p:cNvSpPr>
          <p:nvPr>
            <p:ph type="body" sz="quarter" idx="12" hasCustomPrompt="1"/>
          </p:nvPr>
        </p:nvSpPr>
        <p:spPr>
          <a:xfrm>
            <a:off x="544413" y="2487706"/>
            <a:ext cx="6165273" cy="2521324"/>
          </a:xfrm>
          <a:prstGeom prst="rect">
            <a:avLst/>
          </a:prstGeom>
        </p:spPr>
        <p:txBody>
          <a:bodyPr/>
          <a:lstStyle>
            <a:lvl1pPr>
              <a:defRPr sz="2471">
                <a:solidFill>
                  <a:schemeClr val="tx1"/>
                </a:solidFill>
                <a:latin typeface="Futura LT Pro Book" panose="020B0502020204020303" pitchFamily="34" charset="0"/>
              </a:defRPr>
            </a:lvl1pPr>
            <a:lvl2pPr marL="706008" indent="-302575">
              <a:buFont typeface="Arial" panose="020B0604020202020204" pitchFamily="34" charset="0"/>
              <a:buChar char="•"/>
              <a:defRPr sz="2118" baseline="0">
                <a:latin typeface="Futura LT Pro Book" panose="020B0502020204020303" pitchFamily="34" charset="0"/>
              </a:defRPr>
            </a:lvl2pPr>
            <a:lvl3pPr marL="1059012" indent="-252146">
              <a:buFont typeface="Arial" panose="020B0604020202020204" pitchFamily="34" charset="0"/>
              <a:buChar char="•"/>
              <a:defRPr>
                <a:latin typeface="Futura LT Pro Book" panose="020B0502020204020303" pitchFamily="34" charset="0"/>
              </a:defRPr>
            </a:lvl3pPr>
          </a:lstStyle>
          <a:p>
            <a:pPr lvl="0"/>
            <a:r>
              <a:rPr lang="en-US" dirty="0" smtClean="0"/>
              <a:t>Point number 1</a:t>
            </a:r>
          </a:p>
          <a:p>
            <a:pPr lvl="1"/>
            <a:r>
              <a:rPr lang="en-US" dirty="0" smtClean="0"/>
              <a:t>Information about point number 1</a:t>
            </a:r>
          </a:p>
          <a:p>
            <a:pPr lvl="2"/>
            <a:r>
              <a:rPr lang="en-US" dirty="0" smtClean="0"/>
              <a:t>Information about point number 1</a:t>
            </a:r>
            <a:br>
              <a:rPr lang="en-US" dirty="0" smtClean="0"/>
            </a:br>
            <a:endParaRPr lang="en-US" dirty="0" smtClean="0"/>
          </a:p>
          <a:p>
            <a:pPr lvl="0"/>
            <a:r>
              <a:rPr lang="en-US" dirty="0" smtClean="0"/>
              <a:t>Point number 2</a:t>
            </a:r>
          </a:p>
          <a:p>
            <a:pPr lvl="1"/>
            <a:r>
              <a:rPr lang="en-US" dirty="0" smtClean="0"/>
              <a:t>Information about point number 2</a:t>
            </a:r>
          </a:p>
          <a:p>
            <a:pPr lvl="2"/>
            <a:r>
              <a:rPr lang="en-US" dirty="0" smtClean="0"/>
              <a:t>Information about point number 2</a:t>
            </a:r>
          </a:p>
          <a:p>
            <a:pPr lvl="2"/>
            <a:endParaRPr lang="en-US" dirty="0" smtClean="0"/>
          </a:p>
        </p:txBody>
      </p:sp>
    </p:spTree>
    <p:extLst>
      <p:ext uri="{BB962C8B-B14F-4D97-AF65-F5344CB8AC3E}">
        <p14:creationId xmlns:p14="http://schemas.microsoft.com/office/powerpoint/2010/main" val="2483801080"/>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preserve="1" userDrawn="1">
  <p:cSld name="3_Title and Content">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9144000" y="1193427"/>
            <a:ext cx="0" cy="4471147"/>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a:p>
        </p:txBody>
      </p:sp>
      <p:sp>
        <p:nvSpPr>
          <p:cNvPr id="9" name="object 3"/>
          <p:cNvSpPr/>
          <p:nvPr userDrawn="1"/>
        </p:nvSpPr>
        <p:spPr>
          <a:xfrm>
            <a:off x="-10657" y="0"/>
            <a:ext cx="9144000" cy="1008529"/>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dirty="0">
              <a:latin typeface="Futura Lt BT" panose="020B0402020204020303" pitchFamily="34" charset="0"/>
            </a:endParaRPr>
          </a:p>
        </p:txBody>
      </p:sp>
      <p:sp>
        <p:nvSpPr>
          <p:cNvPr id="12" name="Title 11"/>
          <p:cNvSpPr>
            <a:spLocks noGrp="1"/>
          </p:cNvSpPr>
          <p:nvPr>
            <p:ph type="title" hasCustomPrompt="1"/>
          </p:nvPr>
        </p:nvSpPr>
        <p:spPr>
          <a:xfrm>
            <a:off x="618570" y="302559"/>
            <a:ext cx="7885545" cy="1008529"/>
          </a:xfrm>
          <a:prstGeom prst="rect">
            <a:avLst/>
          </a:prstGeom>
        </p:spPr>
        <p:txBody>
          <a:bodyPr/>
          <a:lstStyle>
            <a:lvl1pPr>
              <a:defRPr sz="4236" b="1">
                <a:solidFill>
                  <a:srgbClr val="A29CC0"/>
                </a:solidFill>
                <a:latin typeface="Century Gothic" panose="020B0502020202020204" pitchFamily="34" charset="0"/>
              </a:defRPr>
            </a:lvl1pPr>
          </a:lstStyle>
          <a:p>
            <a:r>
              <a:rPr lang="en-US" dirty="0" smtClean="0"/>
              <a:t>Headline goes here</a:t>
            </a:r>
            <a:br>
              <a:rPr lang="en-US" dirty="0" smtClean="0"/>
            </a:br>
            <a:endParaRPr lang="en-US" dirty="0"/>
          </a:p>
        </p:txBody>
      </p:sp>
      <p:sp>
        <p:nvSpPr>
          <p:cNvPr id="3" name="Text Placeholder 2"/>
          <p:cNvSpPr>
            <a:spLocks noGrp="1"/>
          </p:cNvSpPr>
          <p:nvPr>
            <p:ph type="body" sz="quarter" idx="11" hasCustomPrompt="1"/>
          </p:nvPr>
        </p:nvSpPr>
        <p:spPr>
          <a:xfrm>
            <a:off x="618570" y="937092"/>
            <a:ext cx="6026727" cy="1012731"/>
          </a:xfrm>
          <a:prstGeom prst="rect">
            <a:avLst/>
          </a:prstGeom>
        </p:spPr>
        <p:txBody>
          <a:bodyPr/>
          <a:lstStyle>
            <a:lvl1pPr>
              <a:defRPr sz="3883">
                <a:solidFill>
                  <a:srgbClr val="1E1860"/>
                </a:solidFill>
                <a:latin typeface="Century Gothic" panose="020B0502020202020204" pitchFamily="34" charset="0"/>
              </a:defRPr>
            </a:lvl1pPr>
          </a:lstStyle>
          <a:p>
            <a:pPr lvl="0"/>
            <a:r>
              <a:rPr lang="en-US" dirty="0" smtClean="0"/>
              <a:t>Subtitle goes here</a:t>
            </a:r>
            <a:endParaRPr lang="en-US" dirty="0"/>
          </a:p>
        </p:txBody>
      </p:sp>
      <p:sp>
        <p:nvSpPr>
          <p:cNvPr id="4" name="Picture Placeholder 3"/>
          <p:cNvSpPr>
            <a:spLocks noGrp="1"/>
          </p:cNvSpPr>
          <p:nvPr>
            <p:ph type="pic" sz="quarter" idx="12"/>
          </p:nvPr>
        </p:nvSpPr>
        <p:spPr>
          <a:xfrm>
            <a:off x="623454" y="2891118"/>
            <a:ext cx="3671455" cy="3496235"/>
          </a:xfrm>
          <a:prstGeom prst="rect">
            <a:avLst/>
          </a:prstGeom>
        </p:spPr>
        <p:txBody>
          <a:bodyPr/>
          <a:lstStyle/>
          <a:p>
            <a:r>
              <a:rPr lang="en-US" smtClean="0"/>
              <a:t>Click icon to add picture</a:t>
            </a:r>
            <a:endParaRPr lang="en-US"/>
          </a:p>
        </p:txBody>
      </p:sp>
      <p:sp>
        <p:nvSpPr>
          <p:cNvPr id="7" name="Picture Placeholder 6"/>
          <p:cNvSpPr>
            <a:spLocks noGrp="1"/>
          </p:cNvSpPr>
          <p:nvPr>
            <p:ph type="pic" sz="quarter" idx="13"/>
          </p:nvPr>
        </p:nvSpPr>
        <p:spPr>
          <a:xfrm>
            <a:off x="4561343" y="2891118"/>
            <a:ext cx="3810000" cy="3496235"/>
          </a:xfrm>
          <a:prstGeom prst="rect">
            <a:avLst/>
          </a:prstGeom>
        </p:spPr>
        <p:txBody>
          <a:bodyPr/>
          <a:lstStyle/>
          <a:p>
            <a:r>
              <a:rPr lang="en-US" smtClean="0"/>
              <a:t>Click icon to add picture</a:t>
            </a:r>
            <a:endParaRPr lang="en-US"/>
          </a:p>
        </p:txBody>
      </p:sp>
    </p:spTree>
    <p:extLst>
      <p:ext uri="{BB962C8B-B14F-4D97-AF65-F5344CB8AC3E}">
        <p14:creationId xmlns:p14="http://schemas.microsoft.com/office/powerpoint/2010/main" val="447423538"/>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preserve="1" userDrawn="1">
  <p:cSld name="4_Title and Content">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9144000" y="1193427"/>
            <a:ext cx="0" cy="4471147"/>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a:p>
        </p:txBody>
      </p:sp>
      <p:sp>
        <p:nvSpPr>
          <p:cNvPr id="9" name="object 3"/>
          <p:cNvSpPr/>
          <p:nvPr userDrawn="1"/>
        </p:nvSpPr>
        <p:spPr>
          <a:xfrm>
            <a:off x="-10657" y="0"/>
            <a:ext cx="9144000" cy="1075765"/>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dirty="0">
              <a:latin typeface="Futura Lt BT" panose="020B0402020204020303" pitchFamily="34" charset="0"/>
            </a:endParaRPr>
          </a:p>
        </p:txBody>
      </p:sp>
      <p:sp>
        <p:nvSpPr>
          <p:cNvPr id="3" name="Text Placeholder 2"/>
          <p:cNvSpPr>
            <a:spLocks noGrp="1"/>
          </p:cNvSpPr>
          <p:nvPr>
            <p:ph type="body" sz="quarter" idx="11" hasCustomPrompt="1"/>
          </p:nvPr>
        </p:nvSpPr>
        <p:spPr>
          <a:xfrm>
            <a:off x="452531" y="1073664"/>
            <a:ext cx="6026727" cy="1012731"/>
          </a:xfrm>
          <a:prstGeom prst="rect">
            <a:avLst/>
          </a:prstGeom>
        </p:spPr>
        <p:txBody>
          <a:bodyPr/>
          <a:lstStyle>
            <a:lvl1pPr>
              <a:defRPr sz="3883" baseline="0">
                <a:solidFill>
                  <a:srgbClr val="1E1860"/>
                </a:solidFill>
                <a:latin typeface="Century Gothic" panose="020B0502020202020204" pitchFamily="34" charset="0"/>
              </a:defRPr>
            </a:lvl1pPr>
          </a:lstStyle>
          <a:p>
            <a:pPr lvl="0"/>
            <a:r>
              <a:rPr lang="en-US" dirty="0" smtClean="0"/>
              <a:t>Title for art goes here</a:t>
            </a:r>
            <a:endParaRPr lang="en-US" dirty="0"/>
          </a:p>
        </p:txBody>
      </p:sp>
      <p:sp>
        <p:nvSpPr>
          <p:cNvPr id="7" name="Picture Placeholder 6"/>
          <p:cNvSpPr>
            <a:spLocks noGrp="1"/>
          </p:cNvSpPr>
          <p:nvPr>
            <p:ph type="pic" sz="quarter" idx="13"/>
          </p:nvPr>
        </p:nvSpPr>
        <p:spPr>
          <a:xfrm>
            <a:off x="4561343" y="2084294"/>
            <a:ext cx="3810000" cy="3496235"/>
          </a:xfrm>
          <a:prstGeom prst="rect">
            <a:avLst/>
          </a:prstGeom>
        </p:spPr>
        <p:txBody>
          <a:bodyPr/>
          <a:lstStyle/>
          <a:p>
            <a:r>
              <a:rPr lang="en-US" smtClean="0"/>
              <a:t>Click icon to add picture</a:t>
            </a:r>
            <a:endParaRPr lang="en-US"/>
          </a:p>
        </p:txBody>
      </p:sp>
      <p:sp>
        <p:nvSpPr>
          <p:cNvPr id="5" name="Text Placeholder 4"/>
          <p:cNvSpPr>
            <a:spLocks noGrp="1"/>
          </p:cNvSpPr>
          <p:nvPr>
            <p:ph type="body" sz="quarter" idx="14" hasCustomPrompt="1"/>
          </p:nvPr>
        </p:nvSpPr>
        <p:spPr>
          <a:xfrm>
            <a:off x="484909" y="2084294"/>
            <a:ext cx="3879273" cy="4101353"/>
          </a:xfrm>
          <a:prstGeom prst="rect">
            <a:avLst/>
          </a:prstGeom>
        </p:spPr>
        <p:txBody>
          <a:bodyPr/>
          <a:lstStyle>
            <a:lvl1pPr>
              <a:defRPr sz="2471">
                <a:latin typeface="Futura LT Pro Book" panose="020B0502020204020303" pitchFamily="34" charset="0"/>
              </a:defRPr>
            </a:lvl1pPr>
            <a:lvl2pPr marL="706008" indent="-302575">
              <a:buFont typeface="Arial" panose="020B0604020202020204" pitchFamily="34" charset="0"/>
              <a:buChar char="•"/>
              <a:defRPr sz="1765">
                <a:latin typeface="Futura LT Pro Book" panose="020B0502020204020303" pitchFamily="34" charset="0"/>
              </a:defRPr>
            </a:lvl2pPr>
            <a:lvl3pPr marL="1059012" indent="-252146">
              <a:buFont typeface="Arial" panose="020B0604020202020204" pitchFamily="34" charset="0"/>
              <a:buChar char="•"/>
              <a:defRPr>
                <a:latin typeface="Futura LT Pro Book" panose="020B0502020204020303" pitchFamily="34" charset="0"/>
              </a:defRPr>
            </a:lvl3pPr>
            <a:lvl4pPr marL="1462446" indent="-252146">
              <a:buFont typeface="Arial" panose="020B0604020202020204" pitchFamily="34" charset="0"/>
              <a:buChar char="•"/>
              <a:defRPr>
                <a:latin typeface="Futura LT Pro Book" panose="020B0502020204020303" pitchFamily="34" charset="0"/>
              </a:defRPr>
            </a:lvl4pPr>
            <a:lvl5pPr marL="1865879" indent="-252146">
              <a:buFont typeface="Arial" panose="020B0604020202020204" pitchFamily="34" charset="0"/>
              <a:buChar char="•"/>
              <a:defRPr>
                <a:latin typeface="Futura LT Pro Book" panose="020B0502020204020303" pitchFamily="34" charset="0"/>
              </a:defRPr>
            </a:lvl5pPr>
          </a:lstStyle>
          <a:p>
            <a:pPr lvl="0"/>
            <a:r>
              <a:rPr lang="en-US" dirty="0" smtClean="0"/>
              <a:t>Type text here</a:t>
            </a:r>
          </a:p>
          <a:p>
            <a:pPr lvl="1"/>
            <a:r>
              <a:rPr lang="en-US" dirty="0" smtClean="0"/>
              <a:t>Type text here</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186519822"/>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preserve="1" userDrawn="1">
  <p:cSld name="5_Title and Content">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9144000" y="1193427"/>
            <a:ext cx="0" cy="4471147"/>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a:p>
        </p:txBody>
      </p:sp>
      <p:sp>
        <p:nvSpPr>
          <p:cNvPr id="9" name="object 3"/>
          <p:cNvSpPr/>
          <p:nvPr userDrawn="1"/>
        </p:nvSpPr>
        <p:spPr>
          <a:xfrm>
            <a:off x="-10657" y="0"/>
            <a:ext cx="9144000" cy="1008529"/>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dirty="0">
              <a:latin typeface="Futura Lt BT" panose="020B0402020204020303" pitchFamily="34" charset="0"/>
            </a:endParaRPr>
          </a:p>
        </p:txBody>
      </p:sp>
      <p:sp>
        <p:nvSpPr>
          <p:cNvPr id="3" name="Text Placeholder 2"/>
          <p:cNvSpPr>
            <a:spLocks noGrp="1"/>
          </p:cNvSpPr>
          <p:nvPr>
            <p:ph type="body" sz="quarter" idx="11" hasCustomPrompt="1"/>
          </p:nvPr>
        </p:nvSpPr>
        <p:spPr>
          <a:xfrm>
            <a:off x="484909" y="1008530"/>
            <a:ext cx="6788727" cy="1012731"/>
          </a:xfrm>
          <a:prstGeom prst="rect">
            <a:avLst/>
          </a:prstGeom>
        </p:spPr>
        <p:txBody>
          <a:bodyPr/>
          <a:lstStyle>
            <a:lvl1pPr>
              <a:defRPr sz="3883" baseline="0">
                <a:solidFill>
                  <a:srgbClr val="1E1860"/>
                </a:solidFill>
                <a:latin typeface="Century Gothic" panose="020B0502020202020204" pitchFamily="34" charset="0"/>
              </a:defRPr>
            </a:lvl1pPr>
          </a:lstStyle>
          <a:p>
            <a:pPr lvl="0"/>
            <a:r>
              <a:rPr lang="en-US" dirty="0" smtClean="0"/>
              <a:t>Title for (</a:t>
            </a:r>
            <a:r>
              <a:rPr lang="en-US" dirty="0" err="1" smtClean="0"/>
              <a:t>ch</a:t>
            </a:r>
            <a:r>
              <a:rPr lang="en-US" dirty="0" smtClean="0"/>
              <a:t>)art goes here</a:t>
            </a:r>
            <a:endParaRPr lang="en-US" dirty="0"/>
          </a:p>
        </p:txBody>
      </p:sp>
      <p:sp>
        <p:nvSpPr>
          <p:cNvPr id="5" name="Picture Placeholder 4"/>
          <p:cNvSpPr>
            <a:spLocks noGrp="1"/>
          </p:cNvSpPr>
          <p:nvPr>
            <p:ph type="pic" sz="quarter" idx="12"/>
          </p:nvPr>
        </p:nvSpPr>
        <p:spPr>
          <a:xfrm>
            <a:off x="494302" y="1815353"/>
            <a:ext cx="8174182" cy="4840941"/>
          </a:xfrm>
          <a:prstGeom prst="rect">
            <a:avLst/>
          </a:prstGeom>
        </p:spPr>
        <p:txBody>
          <a:bodyPr/>
          <a:lstStyle/>
          <a:p>
            <a:r>
              <a:rPr lang="en-US" smtClean="0"/>
              <a:t>Click icon to add picture</a:t>
            </a:r>
            <a:endParaRPr lang="en-US"/>
          </a:p>
        </p:txBody>
      </p:sp>
    </p:spTree>
    <p:extLst>
      <p:ext uri="{BB962C8B-B14F-4D97-AF65-F5344CB8AC3E}">
        <p14:creationId xmlns:p14="http://schemas.microsoft.com/office/powerpoint/2010/main" val="1740292153"/>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type="obj" preserve="1">
  <p:cSld name="Blank">
    <p:bg>
      <p:bgPr>
        <a:solidFill>
          <a:schemeClr val="bg1"/>
        </a:solidFill>
        <a:effectLst/>
      </p:bgPr>
    </p:bg>
    <p:spTree>
      <p:nvGrpSpPr>
        <p:cNvPr id="1" name=""/>
        <p:cNvGrpSpPr/>
        <p:nvPr/>
      </p:nvGrpSpPr>
      <p:grpSpPr>
        <a:xfrm>
          <a:off x="0" y="0"/>
          <a:ext cx="0" cy="0"/>
          <a:chOff x="0" y="0"/>
          <a:chExt cx="0" cy="0"/>
        </a:xfrm>
      </p:grpSpPr>
      <p:sp>
        <p:nvSpPr>
          <p:cNvPr id="8" name="object 3"/>
          <p:cNvSpPr/>
          <p:nvPr userDrawn="1"/>
        </p:nvSpPr>
        <p:spPr>
          <a:xfrm>
            <a:off x="0" y="-1"/>
            <a:ext cx="9144000" cy="1075766"/>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pPr marL="414640" lvl="1" algn="l">
              <a:lnSpc>
                <a:spcPts val="3000"/>
              </a:lnSpc>
            </a:pPr>
            <a:endParaRPr lang="en-US" sz="1588" dirty="0">
              <a:solidFill>
                <a:schemeClr val="bg1"/>
              </a:solidFill>
              <a:latin typeface="Futura LT Pro Book"/>
              <a:cs typeface="Futura LT Pro Book"/>
            </a:endParaRPr>
          </a:p>
        </p:txBody>
      </p:sp>
      <p:sp>
        <p:nvSpPr>
          <p:cNvPr id="17" name="bk object 17"/>
          <p:cNvSpPr/>
          <p:nvPr/>
        </p:nvSpPr>
        <p:spPr>
          <a:xfrm>
            <a:off x="1385" y="0"/>
            <a:ext cx="0" cy="1223682"/>
          </a:xfrm>
          <a:custGeom>
            <a:avLst/>
            <a:gdLst/>
            <a:ahLst/>
            <a:cxnLst/>
            <a:rect l="l" t="t" r="r" b="b"/>
            <a:pathLst>
              <a:path h="1386840">
                <a:moveTo>
                  <a:pt x="0" y="0"/>
                </a:moveTo>
                <a:lnTo>
                  <a:pt x="0" y="1386839"/>
                </a:lnTo>
              </a:path>
            </a:pathLst>
          </a:custGeom>
          <a:ln w="4318">
            <a:solidFill>
              <a:srgbClr val="1E185F"/>
            </a:solidFill>
          </a:ln>
        </p:spPr>
        <p:txBody>
          <a:bodyPr wrap="square" lIns="0" tIns="0" rIns="0" bIns="0" rtlCol="0"/>
          <a:lstStyle/>
          <a:p>
            <a:endParaRPr/>
          </a:p>
        </p:txBody>
      </p:sp>
      <p:sp>
        <p:nvSpPr>
          <p:cNvPr id="10" name="object 5"/>
          <p:cNvSpPr/>
          <p:nvPr userDrawn="1"/>
        </p:nvSpPr>
        <p:spPr>
          <a:xfrm>
            <a:off x="0" y="1075765"/>
            <a:ext cx="9144000" cy="4703899"/>
          </a:xfrm>
          <a:custGeom>
            <a:avLst/>
            <a:gdLst/>
            <a:ahLst/>
            <a:cxnLst/>
            <a:rect l="l" t="t" r="r" b="b"/>
            <a:pathLst>
              <a:path w="10058400" h="5274945">
                <a:moveTo>
                  <a:pt x="0" y="5274564"/>
                </a:moveTo>
                <a:lnTo>
                  <a:pt x="10058400" y="5274564"/>
                </a:lnTo>
                <a:lnTo>
                  <a:pt x="10058400" y="0"/>
                </a:lnTo>
                <a:lnTo>
                  <a:pt x="0" y="0"/>
                </a:lnTo>
                <a:lnTo>
                  <a:pt x="0" y="5274564"/>
                </a:lnTo>
                <a:close/>
              </a:path>
            </a:pathLst>
          </a:custGeom>
          <a:solidFill>
            <a:srgbClr val="A6C038"/>
          </a:solidFill>
        </p:spPr>
        <p:txBody>
          <a:bodyPr wrap="square" lIns="0" tIns="0" rIns="0" bIns="0" rtlCol="0"/>
          <a:lstStyle/>
          <a:p>
            <a:endParaRPr>
              <a:solidFill>
                <a:srgbClr val="A7BF39"/>
              </a:solidFill>
            </a:endParaRPr>
          </a:p>
        </p:txBody>
      </p:sp>
      <p:sp>
        <p:nvSpPr>
          <p:cNvPr id="5" name="Rectangle 4"/>
          <p:cNvSpPr/>
          <p:nvPr userDrawn="1"/>
        </p:nvSpPr>
        <p:spPr>
          <a:xfrm>
            <a:off x="969818" y="2622176"/>
            <a:ext cx="7342909" cy="2583528"/>
          </a:xfrm>
          <a:prstGeom prst="rect">
            <a:avLst/>
          </a:prstGeom>
        </p:spPr>
        <p:txBody>
          <a:bodyPr wrap="square">
            <a:spAutoFit/>
          </a:bodyPr>
          <a:lstStyle/>
          <a:p>
            <a:pPr marL="0" marR="0" lvl="0" indent="0" algn="l" defTabSz="806867" rtl="0" eaLnBrk="1" fontAlgn="auto" latinLnBrk="0" hangingPunct="1">
              <a:lnSpc>
                <a:spcPct val="100000"/>
              </a:lnSpc>
              <a:spcBef>
                <a:spcPts val="0"/>
              </a:spcBef>
              <a:spcAft>
                <a:spcPts val="0"/>
              </a:spcAft>
              <a:buClrTx/>
              <a:buSzTx/>
              <a:buFontTx/>
              <a:buNone/>
              <a:tabLst/>
              <a:defRPr/>
            </a:pPr>
            <a:r>
              <a:rPr kumimoji="0" lang="en-US" sz="1765" b="0" i="0" u="none" strike="noStrike" kern="1200" cap="none" spc="-88" normalizeH="0" baseline="0" noProof="0" dirty="0" smtClean="0">
                <a:ln>
                  <a:noFill/>
                </a:ln>
                <a:solidFill>
                  <a:prstClr val="white"/>
                </a:solidFill>
                <a:effectLst/>
                <a:uLnTx/>
                <a:uFillTx/>
                <a:latin typeface="Futura LT Pro Book" panose="020B0502020204020303" pitchFamily="34" charset="0"/>
                <a:ea typeface="+mn-ea"/>
                <a:cs typeface="+mn-cs"/>
              </a:rPr>
              <a:t>This presentation was produced with the support of the United States Agency for International Development (USAID) under the terms of MEASURE Evaluation cooperative agreement AID-OAA-L-14-00004. MEASURE Evaluation is implemented by the Carolina Population Center, University of North Carolina at Chapel Hill in partnership with ICF International; John Snow, Inc.; Management Sciences for Health; Palladium; and Tulane University. Views expressed are not necessarily those of USAID or the United States government. </a:t>
            </a:r>
          </a:p>
          <a:p>
            <a:pPr marL="11206" marR="722818" lvl="0" indent="0" algn="l" defTabSz="806867" rtl="0" eaLnBrk="1" fontAlgn="auto" latinLnBrk="0" hangingPunct="1">
              <a:lnSpc>
                <a:spcPts val="4588"/>
              </a:lnSpc>
              <a:spcBef>
                <a:spcPts val="0"/>
              </a:spcBef>
              <a:spcAft>
                <a:spcPts val="0"/>
              </a:spcAft>
              <a:buClrTx/>
              <a:buSzTx/>
              <a:buFontTx/>
              <a:buNone/>
              <a:tabLst/>
              <a:defRPr/>
            </a:pPr>
            <a:r>
              <a:rPr kumimoji="0" lang="en-US" sz="1765" b="1" i="0" u="none" strike="noStrike" kern="1200" cap="none" spc="-88" normalizeH="0" baseline="0" noProof="0" dirty="0" smtClean="0">
                <a:ln>
                  <a:noFill/>
                </a:ln>
                <a:solidFill>
                  <a:srgbClr val="1E1860"/>
                </a:solidFill>
                <a:effectLst/>
                <a:uLnTx/>
                <a:uFillTx/>
                <a:latin typeface="Futura LT Pro Book" panose="020B0502020204020303" pitchFamily="34" charset="0"/>
                <a:ea typeface="+mn-ea"/>
                <a:cs typeface="Futura LT Pro Book"/>
              </a:rPr>
              <a:t>www.measureevaluation.org</a:t>
            </a:r>
            <a:endParaRPr kumimoji="0" lang="en-US" sz="1765" b="1" i="0" u="none" strike="noStrike" kern="1200" cap="none" spc="-88" normalizeH="0" baseline="0" noProof="0" dirty="0">
              <a:ln>
                <a:noFill/>
              </a:ln>
              <a:solidFill>
                <a:srgbClr val="1E1860"/>
              </a:solidFill>
              <a:effectLst/>
              <a:uLnTx/>
              <a:uFillTx/>
              <a:latin typeface="Futura LT Pro Book" panose="020B0502020204020303" pitchFamily="34" charset="0"/>
              <a:ea typeface="+mn-ea"/>
              <a:cs typeface="Futura LT Pro Book"/>
            </a:endParaRPr>
          </a:p>
        </p:txBody>
      </p:sp>
      <p:sp>
        <p:nvSpPr>
          <p:cNvPr id="13" name="Rectangle 1"/>
          <p:cNvSpPr>
            <a:spLocks noChangeArrowheads="1"/>
          </p:cNvSpPr>
          <p:nvPr userDrawn="1"/>
        </p:nvSpPr>
        <p:spPr bwMode="auto">
          <a:xfrm>
            <a:off x="-1295913" y="6352903"/>
            <a:ext cx="65" cy="24436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806867" rtl="0" eaLnBrk="0" fontAlgn="base" latinLnBrk="0" hangingPunct="0">
              <a:lnSpc>
                <a:spcPct val="100000"/>
              </a:lnSpc>
              <a:spcBef>
                <a:spcPct val="0"/>
              </a:spcBef>
              <a:spcAft>
                <a:spcPct val="0"/>
              </a:spcAft>
              <a:buClrTx/>
              <a:buSzTx/>
              <a:buFontTx/>
              <a:buNone/>
              <a:tabLst/>
            </a:pPr>
            <a:endParaRPr kumimoji="0" lang="fr-FR" altLang="en-US" sz="1588" b="0" i="0" u="none" strike="noStrike" cap="none" normalizeH="0" baseline="0" dirty="0" smtClean="0">
              <a:ln>
                <a:noFill/>
              </a:ln>
              <a:solidFill>
                <a:schemeClr val="tx1"/>
              </a:solidFill>
              <a:effectLst/>
              <a:latin typeface="Arial" panose="020B0604020202020204" pitchFamily="34" charset="0"/>
            </a:endParaRPr>
          </a:p>
        </p:txBody>
      </p:sp>
      <p:grpSp>
        <p:nvGrpSpPr>
          <p:cNvPr id="14" name="Group 13"/>
          <p:cNvGrpSpPr/>
          <p:nvPr userDrawn="1"/>
        </p:nvGrpSpPr>
        <p:grpSpPr>
          <a:xfrm>
            <a:off x="6215431" y="5991390"/>
            <a:ext cx="1809613" cy="626839"/>
            <a:chOff x="7500479" y="6873004"/>
            <a:chExt cx="1990574" cy="710418"/>
          </a:xfrm>
        </p:grpSpPr>
        <p:pic>
          <p:nvPicPr>
            <p:cNvPr id="15" name="Picture 1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51034" y="6873004"/>
              <a:ext cx="740019" cy="710418"/>
            </a:xfrm>
            <a:prstGeom prst="rect">
              <a:avLst/>
            </a:prstGeom>
          </p:spPr>
        </p:pic>
        <p:pic>
          <p:nvPicPr>
            <p:cNvPr id="16" name="Picture 1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00479" y="6915875"/>
              <a:ext cx="1061416" cy="624677"/>
            </a:xfrm>
            <a:prstGeom prst="rect">
              <a:avLst/>
            </a:prstGeom>
          </p:spPr>
        </p:pic>
      </p:grpSp>
      <p:pic>
        <p:nvPicPr>
          <p:cNvPr id="18" name="Picture 1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056909" y="5791256"/>
            <a:ext cx="1158522" cy="961403"/>
          </a:xfrm>
          <a:prstGeom prst="rect">
            <a:avLst/>
          </a:prstGeom>
        </p:spPr>
      </p:pic>
    </p:spTree>
    <p:extLst>
      <p:ext uri="{BB962C8B-B14F-4D97-AF65-F5344CB8AC3E}">
        <p14:creationId xmlns:p14="http://schemas.microsoft.com/office/powerpoint/2010/main" val="34238979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1.pn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6" Type="http://schemas.openxmlformats.org/officeDocument/2006/relationships/image" Target="../media/image3.jpeg"/><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image" Target="../media/image6.jpeg"/><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2.jpe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image" Target="../media/image1.png"/><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5" Type="http://schemas.openxmlformats.org/officeDocument/2006/relationships/image" Target="../media/image6.jpeg"/><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image" Target="../media/image2.jpe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4.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3.xml"/><Relationship Id="rId13" Type="http://schemas.openxmlformats.org/officeDocument/2006/relationships/theme" Target="../theme/theme5.xml"/><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slideLayout" Target="../slideLayouts/slideLayout57.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5.xml"/><Relationship Id="rId13" Type="http://schemas.openxmlformats.org/officeDocument/2006/relationships/theme" Target="../theme/theme6.xml"/><Relationship Id="rId3" Type="http://schemas.openxmlformats.org/officeDocument/2006/relationships/slideLayout" Target="../slideLayouts/slideLayout60.xml"/><Relationship Id="rId7" Type="http://schemas.openxmlformats.org/officeDocument/2006/relationships/slideLayout" Target="../slideLayouts/slideLayout64.xml"/><Relationship Id="rId12" Type="http://schemas.openxmlformats.org/officeDocument/2006/relationships/slideLayout" Target="../slideLayouts/slideLayout69.xml"/><Relationship Id="rId2" Type="http://schemas.openxmlformats.org/officeDocument/2006/relationships/slideLayout" Target="../slideLayouts/slideLayout59.xml"/><Relationship Id="rId1" Type="http://schemas.openxmlformats.org/officeDocument/2006/relationships/slideLayout" Target="../slideLayouts/slideLayout58.xml"/><Relationship Id="rId6" Type="http://schemas.openxmlformats.org/officeDocument/2006/relationships/slideLayout" Target="../slideLayouts/slideLayout63.xml"/><Relationship Id="rId11" Type="http://schemas.openxmlformats.org/officeDocument/2006/relationships/slideLayout" Target="../slideLayouts/slideLayout68.xml"/><Relationship Id="rId5" Type="http://schemas.openxmlformats.org/officeDocument/2006/relationships/slideLayout" Target="../slideLayouts/slideLayout62.xml"/><Relationship Id="rId10" Type="http://schemas.openxmlformats.org/officeDocument/2006/relationships/slideLayout" Target="../slideLayouts/slideLayout67.xml"/><Relationship Id="rId4" Type="http://schemas.openxmlformats.org/officeDocument/2006/relationships/slideLayout" Target="../slideLayouts/slideLayout61.xml"/><Relationship Id="rId9" Type="http://schemas.openxmlformats.org/officeDocument/2006/relationships/slideLayout" Target="../slideLayouts/slideLayout66.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7.xml"/><Relationship Id="rId13" Type="http://schemas.openxmlformats.org/officeDocument/2006/relationships/slideLayout" Target="../slideLayouts/slideLayout82.xml"/><Relationship Id="rId3" Type="http://schemas.openxmlformats.org/officeDocument/2006/relationships/slideLayout" Target="../slideLayouts/slideLayout72.xml"/><Relationship Id="rId7" Type="http://schemas.openxmlformats.org/officeDocument/2006/relationships/slideLayout" Target="../slideLayouts/slideLayout76.xml"/><Relationship Id="rId12" Type="http://schemas.openxmlformats.org/officeDocument/2006/relationships/slideLayout" Target="../slideLayouts/slideLayout81.xml"/><Relationship Id="rId2" Type="http://schemas.openxmlformats.org/officeDocument/2006/relationships/slideLayout" Target="../slideLayouts/slideLayout71.xml"/><Relationship Id="rId1" Type="http://schemas.openxmlformats.org/officeDocument/2006/relationships/slideLayout" Target="../slideLayouts/slideLayout70.xml"/><Relationship Id="rId6" Type="http://schemas.openxmlformats.org/officeDocument/2006/relationships/slideLayout" Target="../slideLayouts/slideLayout75.xml"/><Relationship Id="rId11" Type="http://schemas.openxmlformats.org/officeDocument/2006/relationships/slideLayout" Target="../slideLayouts/slideLayout80.xml"/><Relationship Id="rId5" Type="http://schemas.openxmlformats.org/officeDocument/2006/relationships/slideLayout" Target="../slideLayouts/slideLayout74.xml"/><Relationship Id="rId10" Type="http://schemas.openxmlformats.org/officeDocument/2006/relationships/slideLayout" Target="../slideLayouts/slideLayout79.xml"/><Relationship Id="rId4" Type="http://schemas.openxmlformats.org/officeDocument/2006/relationships/slideLayout" Target="../slideLayouts/slideLayout73.xml"/><Relationship Id="rId9" Type="http://schemas.openxmlformats.org/officeDocument/2006/relationships/slideLayout" Target="../slideLayouts/slideLayout78.xml"/><Relationship Id="rId14" Type="http://schemas.openxmlformats.org/officeDocument/2006/relationships/theme" Target="../theme/theme7.xml"/></Relationships>
</file>

<file path=ppt/slideMasters/_rels/slideMaster8.xml.rels><?xml version="1.0" encoding="UTF-8" standalone="yes"?>
<Relationships xmlns="http://schemas.openxmlformats.org/package/2006/relationships"><Relationship Id="rId8" Type="http://schemas.openxmlformats.org/officeDocument/2006/relationships/theme" Target="../theme/theme8.xml"/><Relationship Id="rId3" Type="http://schemas.openxmlformats.org/officeDocument/2006/relationships/slideLayout" Target="../slideLayouts/slideLayout85.xml"/><Relationship Id="rId7" Type="http://schemas.openxmlformats.org/officeDocument/2006/relationships/slideLayout" Target="../slideLayouts/slideLayout89.xml"/><Relationship Id="rId2" Type="http://schemas.openxmlformats.org/officeDocument/2006/relationships/slideLayout" Target="../slideLayouts/slideLayout84.xml"/><Relationship Id="rId1" Type="http://schemas.openxmlformats.org/officeDocument/2006/relationships/slideLayout" Target="../slideLayouts/slideLayout83.xml"/><Relationship Id="rId6" Type="http://schemas.openxmlformats.org/officeDocument/2006/relationships/slideLayout" Target="../slideLayouts/slideLayout88.xml"/><Relationship Id="rId5" Type="http://schemas.openxmlformats.org/officeDocument/2006/relationships/slideLayout" Target="../slideLayouts/slideLayout87.xml"/><Relationship Id="rId4" Type="http://schemas.openxmlformats.org/officeDocument/2006/relationships/slideLayout" Target="../slideLayouts/slideLayout8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133D8D"/>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5715000"/>
            <a:ext cx="9144000" cy="1143000"/>
          </a:xfrm>
          <a:prstGeom prst="rect">
            <a:avLst/>
          </a:prstGeom>
          <a:solidFill>
            <a:schemeClr val="tx1"/>
          </a:solidFill>
          <a:ln w="9525">
            <a:solidFill>
              <a:schemeClr val="tx1"/>
            </a:solidFill>
            <a:miter lim="800000"/>
            <a:headEnd/>
            <a:tailEnd/>
          </a:ln>
        </p:spPr>
        <p:txBody>
          <a:bodyPr wrap="none" anchor="ctr"/>
          <a:lstStyle/>
          <a:p>
            <a:endParaRPr lang="es-ES">
              <a:solidFill>
                <a:srgbClr val="DEF6F1"/>
              </a:solidFill>
              <a:ea typeface="MS PGothic" pitchFamily="34" charset="-128"/>
            </a:endParaRPr>
          </a:p>
        </p:txBody>
      </p:sp>
      <p:sp>
        <p:nvSpPr>
          <p:cNvPr id="1027" name="Rectangle 3"/>
          <p:cNvSpPr>
            <a:spLocks noGrp="1" noChangeArrowheads="1"/>
          </p:cNvSpPr>
          <p:nvPr>
            <p:ph type="title"/>
          </p:nvPr>
        </p:nvSpPr>
        <p:spPr bwMode="auto">
          <a:xfrm>
            <a:off x="923925" y="274638"/>
            <a:ext cx="7762875"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Rectangle 4"/>
          <p:cNvSpPr>
            <a:spLocks noGrp="1" noChangeArrowheads="1"/>
          </p:cNvSpPr>
          <p:nvPr>
            <p:ph type="body" idx="1"/>
          </p:nvPr>
        </p:nvSpPr>
        <p:spPr bwMode="auto">
          <a:xfrm>
            <a:off x="923925" y="1600200"/>
            <a:ext cx="7762875" cy="396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9" name="Line 6"/>
          <p:cNvSpPr>
            <a:spLocks noChangeShapeType="1"/>
          </p:cNvSpPr>
          <p:nvPr/>
        </p:nvSpPr>
        <p:spPr bwMode="auto">
          <a:xfrm>
            <a:off x="1270000" y="6477000"/>
            <a:ext cx="7569200" cy="0"/>
          </a:xfrm>
          <a:prstGeom prst="line">
            <a:avLst/>
          </a:prstGeom>
          <a:noFill/>
          <a:ln w="9525">
            <a:solidFill>
              <a:schemeClr val="tx1"/>
            </a:solidFill>
            <a:round/>
            <a:headEnd/>
            <a:tailEnd/>
          </a:ln>
        </p:spPr>
        <p:txBody>
          <a:bodyPr/>
          <a:lstStyle/>
          <a:p>
            <a:endParaRPr lang="es-ES"/>
          </a:p>
        </p:txBody>
      </p:sp>
      <p:pic>
        <p:nvPicPr>
          <p:cNvPr id="1030" name="Picture 8" descr="Vertical_RGB_600"/>
          <p:cNvPicPr>
            <a:picLocks noChangeAspect="1" noChangeArrowheads="1"/>
          </p:cNvPicPr>
          <p:nvPr/>
        </p:nvPicPr>
        <p:blipFill>
          <a:blip r:embed="rId14" cstate="print"/>
          <a:srcRect/>
          <a:stretch>
            <a:fillRect/>
          </a:stretch>
        </p:blipFill>
        <p:spPr bwMode="auto">
          <a:xfrm>
            <a:off x="6580188" y="5829300"/>
            <a:ext cx="1116012" cy="914400"/>
          </a:xfrm>
          <a:prstGeom prst="rect">
            <a:avLst/>
          </a:prstGeom>
          <a:noFill/>
          <a:ln w="9525">
            <a:noFill/>
            <a:miter lim="800000"/>
            <a:headEnd/>
            <a:tailEnd/>
          </a:ln>
        </p:spPr>
      </p:pic>
      <p:pic>
        <p:nvPicPr>
          <p:cNvPr id="1031" name="Picture 9" descr="logo_2004"/>
          <p:cNvPicPr>
            <a:picLocks noChangeAspect="1" noChangeArrowheads="1"/>
          </p:cNvPicPr>
          <p:nvPr/>
        </p:nvPicPr>
        <p:blipFill>
          <a:blip r:embed="rId15" cstate="print"/>
          <a:srcRect/>
          <a:stretch>
            <a:fillRect/>
          </a:stretch>
        </p:blipFill>
        <p:spPr bwMode="auto">
          <a:xfrm>
            <a:off x="7950200" y="5829300"/>
            <a:ext cx="965200" cy="914400"/>
          </a:xfrm>
          <a:prstGeom prst="rect">
            <a:avLst/>
          </a:prstGeom>
          <a:noFill/>
          <a:ln w="9525">
            <a:noFill/>
            <a:miter lim="800000"/>
            <a:headEnd/>
            <a:tailEnd/>
          </a:ln>
        </p:spPr>
      </p:pic>
      <p:pic>
        <p:nvPicPr>
          <p:cNvPr id="1032" name="Picture 3" descr="PHFI Logo3"/>
          <p:cNvPicPr>
            <a:picLocks noChangeAspect="1" noChangeArrowheads="1"/>
          </p:cNvPicPr>
          <p:nvPr userDrawn="1"/>
        </p:nvPicPr>
        <p:blipFill>
          <a:blip r:embed="rId16" cstate="print"/>
          <a:srcRect l="4855" t="16942" r="5707" b="10796"/>
          <a:stretch>
            <a:fillRect/>
          </a:stretch>
        </p:blipFill>
        <p:spPr bwMode="auto">
          <a:xfrm>
            <a:off x="3849688" y="5778500"/>
            <a:ext cx="2505075" cy="1004888"/>
          </a:xfrm>
          <a:prstGeom prst="rect">
            <a:avLst/>
          </a:prstGeom>
          <a:noFill/>
          <a:ln w="9525">
            <a:noFill/>
            <a:miter lim="800000"/>
            <a:headEnd/>
            <a:tailEnd/>
          </a:ln>
        </p:spPr>
      </p:pic>
    </p:spTree>
  </p:cSld>
  <p:clrMap bg1="dk2" tx1="lt1" bg2="dk1" tx2="lt2" accent1="accent1" accent2="accent2" accent3="accent3" accent4="accent4" accent5="accent5" accent6="accent6" hlink="hlink" folHlink="folHlink"/>
  <p:sldLayoutIdLst>
    <p:sldLayoutId id="2147484228" r:id="rId1"/>
    <p:sldLayoutId id="2147484185" r:id="rId2"/>
    <p:sldLayoutId id="2147484186" r:id="rId3"/>
    <p:sldLayoutId id="2147484187" r:id="rId4"/>
    <p:sldLayoutId id="2147484188" r:id="rId5"/>
    <p:sldLayoutId id="2147484189" r:id="rId6"/>
    <p:sldLayoutId id="2147484190" r:id="rId7"/>
    <p:sldLayoutId id="2147484191" r:id="rId8"/>
    <p:sldLayoutId id="2147484192" r:id="rId9"/>
    <p:sldLayoutId id="2147484193" r:id="rId10"/>
    <p:sldLayoutId id="2147484194" r:id="rId11"/>
    <p:sldLayoutId id="2147484195" r:id="rId12"/>
  </p:sldLayoutIdLst>
  <p:txStyles>
    <p:titleStyle>
      <a:lvl1pPr algn="l" rtl="0" eaLnBrk="0" fontAlgn="base" hangingPunct="0">
        <a:spcBef>
          <a:spcPct val="0"/>
        </a:spcBef>
        <a:spcAft>
          <a:spcPct val="0"/>
        </a:spcAft>
        <a:defRPr sz="3600" b="1">
          <a:solidFill>
            <a:schemeClr val="tx1"/>
          </a:solidFill>
          <a:latin typeface="+mj-lt"/>
          <a:ea typeface="MS PGothic" pitchFamily="34" charset="-128"/>
          <a:cs typeface="ＭＳ Ｐゴシック" charset="0"/>
        </a:defRPr>
      </a:lvl1pPr>
      <a:lvl2pPr algn="l" rtl="0" eaLnBrk="0" fontAlgn="base" hangingPunct="0">
        <a:spcBef>
          <a:spcPct val="0"/>
        </a:spcBef>
        <a:spcAft>
          <a:spcPct val="0"/>
        </a:spcAft>
        <a:defRPr sz="3600" b="1">
          <a:solidFill>
            <a:schemeClr val="tx1"/>
          </a:solidFill>
          <a:latin typeface="Arial" charset="0"/>
          <a:ea typeface="MS PGothic" pitchFamily="34" charset="-128"/>
          <a:cs typeface="ＭＳ Ｐゴシック" charset="0"/>
        </a:defRPr>
      </a:lvl2pPr>
      <a:lvl3pPr algn="l" rtl="0" eaLnBrk="0" fontAlgn="base" hangingPunct="0">
        <a:spcBef>
          <a:spcPct val="0"/>
        </a:spcBef>
        <a:spcAft>
          <a:spcPct val="0"/>
        </a:spcAft>
        <a:defRPr sz="3600" b="1">
          <a:solidFill>
            <a:schemeClr val="tx1"/>
          </a:solidFill>
          <a:latin typeface="Arial" charset="0"/>
          <a:ea typeface="MS PGothic" pitchFamily="34" charset="-128"/>
          <a:cs typeface="ＭＳ Ｐゴシック" charset="0"/>
        </a:defRPr>
      </a:lvl3pPr>
      <a:lvl4pPr algn="l" rtl="0" eaLnBrk="0" fontAlgn="base" hangingPunct="0">
        <a:spcBef>
          <a:spcPct val="0"/>
        </a:spcBef>
        <a:spcAft>
          <a:spcPct val="0"/>
        </a:spcAft>
        <a:defRPr sz="3600" b="1">
          <a:solidFill>
            <a:schemeClr val="tx1"/>
          </a:solidFill>
          <a:latin typeface="Arial" charset="0"/>
          <a:ea typeface="MS PGothic" pitchFamily="34" charset="-128"/>
          <a:cs typeface="ＭＳ Ｐゴシック" charset="0"/>
        </a:defRPr>
      </a:lvl4pPr>
      <a:lvl5pPr algn="l" rtl="0" eaLnBrk="0" fontAlgn="base" hangingPunct="0">
        <a:spcBef>
          <a:spcPct val="0"/>
        </a:spcBef>
        <a:spcAft>
          <a:spcPct val="0"/>
        </a:spcAft>
        <a:defRPr sz="3600" b="1">
          <a:solidFill>
            <a:schemeClr val="tx1"/>
          </a:solidFill>
          <a:latin typeface="Arial" charset="0"/>
          <a:ea typeface="MS PGothic" pitchFamily="34" charset="-128"/>
          <a:cs typeface="ＭＳ Ｐゴシック" charset="0"/>
        </a:defRPr>
      </a:lvl5pPr>
      <a:lvl6pPr marL="457200" algn="l" rtl="0" fontAlgn="base">
        <a:spcBef>
          <a:spcPct val="0"/>
        </a:spcBef>
        <a:spcAft>
          <a:spcPct val="0"/>
        </a:spcAft>
        <a:defRPr sz="3600" b="1">
          <a:solidFill>
            <a:schemeClr val="tx1"/>
          </a:solidFill>
          <a:latin typeface="Arial" charset="0"/>
        </a:defRPr>
      </a:lvl6pPr>
      <a:lvl7pPr marL="914400" algn="l" rtl="0" fontAlgn="base">
        <a:spcBef>
          <a:spcPct val="0"/>
        </a:spcBef>
        <a:spcAft>
          <a:spcPct val="0"/>
        </a:spcAft>
        <a:defRPr sz="3600" b="1">
          <a:solidFill>
            <a:schemeClr val="tx1"/>
          </a:solidFill>
          <a:latin typeface="Arial" charset="0"/>
        </a:defRPr>
      </a:lvl7pPr>
      <a:lvl8pPr marL="1371600" algn="l" rtl="0" fontAlgn="base">
        <a:spcBef>
          <a:spcPct val="0"/>
        </a:spcBef>
        <a:spcAft>
          <a:spcPct val="0"/>
        </a:spcAft>
        <a:defRPr sz="3600" b="1">
          <a:solidFill>
            <a:schemeClr val="tx1"/>
          </a:solidFill>
          <a:latin typeface="Arial" charset="0"/>
        </a:defRPr>
      </a:lvl8pPr>
      <a:lvl9pPr marL="1828800" algn="l" rtl="0" fontAlgn="base">
        <a:spcBef>
          <a:spcPct val="0"/>
        </a:spcBef>
        <a:spcAft>
          <a:spcPct val="0"/>
        </a:spcAft>
        <a:defRPr sz="3600" b="1">
          <a:solidFill>
            <a:schemeClr val="tx1"/>
          </a:solidFill>
          <a:latin typeface="Arial" charset="0"/>
        </a:defRPr>
      </a:lvl9pPr>
    </p:titleStyle>
    <p:bodyStyle>
      <a:lvl1pPr marL="342900" indent="-342900" algn="l" rtl="0" eaLnBrk="0" fontAlgn="base" hangingPunct="0">
        <a:spcBef>
          <a:spcPct val="20000"/>
        </a:spcBef>
        <a:spcAft>
          <a:spcPct val="20000"/>
        </a:spcAft>
        <a:buClr>
          <a:schemeClr val="hlink"/>
        </a:buClr>
        <a:buFont typeface="Wingdings" pitchFamily="2" charset="2"/>
        <a:buChar char="§"/>
        <a:defRPr sz="2600">
          <a:solidFill>
            <a:schemeClr val="tx1"/>
          </a:solidFill>
          <a:latin typeface="+mn-lt"/>
          <a:ea typeface="MS PGothic" pitchFamily="34" charset="-128"/>
          <a:cs typeface="ＭＳ Ｐゴシック" charset="0"/>
        </a:defRPr>
      </a:lvl1pPr>
      <a:lvl2pPr marL="742950" indent="-285750" algn="l" rtl="0" eaLnBrk="0" fontAlgn="base" hangingPunct="0">
        <a:spcBef>
          <a:spcPct val="20000"/>
        </a:spcBef>
        <a:spcAft>
          <a:spcPct val="20000"/>
        </a:spcAft>
        <a:buClr>
          <a:schemeClr val="hlink"/>
        </a:buClr>
        <a:buFont typeface="Wingdings" pitchFamily="2" charset="2"/>
        <a:buChar char="§"/>
        <a:defRPr sz="2400">
          <a:solidFill>
            <a:schemeClr val="tx1"/>
          </a:solidFill>
          <a:latin typeface="+mn-lt"/>
          <a:ea typeface="MS PGothic" pitchFamily="34" charset="-128"/>
        </a:defRPr>
      </a:lvl2pPr>
      <a:lvl3pPr marL="1143000" indent="-228600" algn="l" rtl="0" eaLnBrk="0" fontAlgn="base" hangingPunct="0">
        <a:spcBef>
          <a:spcPct val="20000"/>
        </a:spcBef>
        <a:spcAft>
          <a:spcPct val="20000"/>
        </a:spcAft>
        <a:buClr>
          <a:schemeClr val="hlink"/>
        </a:buClr>
        <a:buFont typeface="Wingdings" pitchFamily="2" charset="2"/>
        <a:buChar char="§"/>
        <a:defRPr sz="2200">
          <a:solidFill>
            <a:schemeClr val="tx1"/>
          </a:solidFill>
          <a:latin typeface="+mn-lt"/>
          <a:ea typeface="MS PGothic" pitchFamily="34" charset="-128"/>
        </a:defRPr>
      </a:lvl3pPr>
      <a:lvl4pPr marL="1600200" indent="-228600" algn="l" rtl="0" eaLnBrk="0" fontAlgn="base" hangingPunct="0">
        <a:spcBef>
          <a:spcPct val="20000"/>
        </a:spcBef>
        <a:spcAft>
          <a:spcPct val="20000"/>
        </a:spcAft>
        <a:buClr>
          <a:schemeClr val="hlink"/>
        </a:buClr>
        <a:buFont typeface="Wingdings" pitchFamily="2" charset="2"/>
        <a:buChar char="§"/>
        <a:defRPr sz="2200">
          <a:solidFill>
            <a:schemeClr val="tx1"/>
          </a:solidFill>
          <a:latin typeface="+mn-lt"/>
          <a:ea typeface="MS PGothic" pitchFamily="34" charset="-128"/>
        </a:defRPr>
      </a:lvl4pPr>
      <a:lvl5pPr marL="2057400" indent="-228600" algn="l" rtl="0" eaLnBrk="0" fontAlgn="base" hangingPunct="0">
        <a:spcBef>
          <a:spcPct val="20000"/>
        </a:spcBef>
        <a:spcAft>
          <a:spcPct val="20000"/>
        </a:spcAft>
        <a:buClr>
          <a:schemeClr val="hlink"/>
        </a:buClr>
        <a:buFont typeface="Wingdings" pitchFamily="2" charset="2"/>
        <a:buChar char="§"/>
        <a:defRPr sz="2200">
          <a:solidFill>
            <a:schemeClr val="tx1"/>
          </a:solidFill>
          <a:latin typeface="+mn-lt"/>
          <a:ea typeface="MS PGothic" pitchFamily="34" charset="-128"/>
        </a:defRPr>
      </a:lvl5pPr>
      <a:lvl6pPr marL="2514600" indent="-228600" algn="l" rtl="0" fontAlgn="base">
        <a:spcBef>
          <a:spcPct val="20000"/>
        </a:spcBef>
        <a:spcAft>
          <a:spcPct val="20000"/>
        </a:spcAft>
        <a:buClr>
          <a:schemeClr val="hlink"/>
        </a:buClr>
        <a:buFont typeface="Wingdings" pitchFamily="2" charset="2"/>
        <a:buChar char="§"/>
        <a:defRPr sz="2200">
          <a:solidFill>
            <a:schemeClr val="tx1"/>
          </a:solidFill>
          <a:latin typeface="+mn-lt"/>
        </a:defRPr>
      </a:lvl6pPr>
      <a:lvl7pPr marL="2971800" indent="-228600" algn="l" rtl="0" fontAlgn="base">
        <a:spcBef>
          <a:spcPct val="20000"/>
        </a:spcBef>
        <a:spcAft>
          <a:spcPct val="20000"/>
        </a:spcAft>
        <a:buClr>
          <a:schemeClr val="hlink"/>
        </a:buClr>
        <a:buFont typeface="Wingdings" pitchFamily="2" charset="2"/>
        <a:buChar char="§"/>
        <a:defRPr sz="2200">
          <a:solidFill>
            <a:schemeClr val="tx1"/>
          </a:solidFill>
          <a:latin typeface="+mn-lt"/>
        </a:defRPr>
      </a:lvl7pPr>
      <a:lvl8pPr marL="3429000" indent="-228600" algn="l" rtl="0" fontAlgn="base">
        <a:spcBef>
          <a:spcPct val="20000"/>
        </a:spcBef>
        <a:spcAft>
          <a:spcPct val="20000"/>
        </a:spcAft>
        <a:buClr>
          <a:schemeClr val="hlink"/>
        </a:buClr>
        <a:buFont typeface="Wingdings" pitchFamily="2" charset="2"/>
        <a:buChar char="§"/>
        <a:defRPr sz="2200">
          <a:solidFill>
            <a:schemeClr val="tx1"/>
          </a:solidFill>
          <a:latin typeface="+mn-lt"/>
        </a:defRPr>
      </a:lvl8pPr>
      <a:lvl9pPr marL="3886200" indent="-228600" algn="l" rtl="0" fontAlgn="base">
        <a:spcBef>
          <a:spcPct val="20000"/>
        </a:spcBef>
        <a:spcAft>
          <a:spcPct val="20000"/>
        </a:spcAft>
        <a:buClr>
          <a:schemeClr val="hlink"/>
        </a:buClr>
        <a:buFont typeface="Wingdings" pitchFamily="2" charset="2"/>
        <a:buChar char="§"/>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133D8D"/>
        </a:solidFill>
        <a:effectLst/>
      </p:bgPr>
    </p:bg>
    <p:spTree>
      <p:nvGrpSpPr>
        <p:cNvPr id="1" name=""/>
        <p:cNvGrpSpPr/>
        <p:nvPr/>
      </p:nvGrpSpPr>
      <p:grpSpPr>
        <a:xfrm>
          <a:off x="0" y="0"/>
          <a:ext cx="0" cy="0"/>
          <a:chOff x="0" y="0"/>
          <a:chExt cx="0" cy="0"/>
        </a:xfrm>
      </p:grpSpPr>
      <p:sp>
        <p:nvSpPr>
          <p:cNvPr id="2050" name="Rectangle 2"/>
          <p:cNvSpPr>
            <a:spLocks noChangeArrowheads="1"/>
          </p:cNvSpPr>
          <p:nvPr/>
        </p:nvSpPr>
        <p:spPr bwMode="auto">
          <a:xfrm>
            <a:off x="0" y="5715000"/>
            <a:ext cx="9144000" cy="1143000"/>
          </a:xfrm>
          <a:prstGeom prst="rect">
            <a:avLst/>
          </a:prstGeom>
          <a:solidFill>
            <a:schemeClr val="tx1"/>
          </a:solidFill>
          <a:ln w="9525">
            <a:solidFill>
              <a:schemeClr val="tx1"/>
            </a:solidFill>
            <a:miter lim="800000"/>
            <a:headEnd/>
            <a:tailEnd/>
          </a:ln>
        </p:spPr>
        <p:txBody>
          <a:bodyPr wrap="none" anchor="ctr"/>
          <a:lstStyle/>
          <a:p>
            <a:endParaRPr lang="es-ES"/>
          </a:p>
        </p:txBody>
      </p:sp>
      <p:sp>
        <p:nvSpPr>
          <p:cNvPr id="2051" name="Rectangle 3"/>
          <p:cNvSpPr>
            <a:spLocks noGrp="1" noChangeArrowheads="1"/>
          </p:cNvSpPr>
          <p:nvPr>
            <p:ph type="title"/>
          </p:nvPr>
        </p:nvSpPr>
        <p:spPr bwMode="auto">
          <a:xfrm>
            <a:off x="923925" y="274638"/>
            <a:ext cx="7762875"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2" name="Rectangle 4"/>
          <p:cNvSpPr>
            <a:spLocks noGrp="1" noChangeArrowheads="1"/>
          </p:cNvSpPr>
          <p:nvPr>
            <p:ph type="body" idx="1"/>
          </p:nvPr>
        </p:nvSpPr>
        <p:spPr bwMode="auto">
          <a:xfrm>
            <a:off x="923925" y="1600200"/>
            <a:ext cx="7762875" cy="396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053" name="Line 6"/>
          <p:cNvSpPr>
            <a:spLocks noChangeShapeType="1"/>
          </p:cNvSpPr>
          <p:nvPr/>
        </p:nvSpPr>
        <p:spPr bwMode="auto">
          <a:xfrm>
            <a:off x="1270000" y="6477000"/>
            <a:ext cx="7569200" cy="0"/>
          </a:xfrm>
          <a:prstGeom prst="line">
            <a:avLst/>
          </a:prstGeom>
          <a:noFill/>
          <a:ln w="9525">
            <a:solidFill>
              <a:schemeClr val="tx1"/>
            </a:solidFill>
            <a:round/>
            <a:headEnd/>
            <a:tailEnd/>
          </a:ln>
        </p:spPr>
        <p:txBody>
          <a:bodyPr/>
          <a:lstStyle/>
          <a:p>
            <a:endParaRPr lang="es-ES"/>
          </a:p>
        </p:txBody>
      </p:sp>
      <p:pic>
        <p:nvPicPr>
          <p:cNvPr id="2054" name="Picture 8" descr="Vertical_RGB_600"/>
          <p:cNvPicPr>
            <a:picLocks noChangeAspect="1" noChangeArrowheads="1"/>
          </p:cNvPicPr>
          <p:nvPr/>
        </p:nvPicPr>
        <p:blipFill>
          <a:blip r:embed="rId13" cstate="print"/>
          <a:srcRect/>
          <a:stretch>
            <a:fillRect/>
          </a:stretch>
        </p:blipFill>
        <p:spPr bwMode="auto">
          <a:xfrm>
            <a:off x="6580188" y="5829300"/>
            <a:ext cx="1116012" cy="914400"/>
          </a:xfrm>
          <a:prstGeom prst="rect">
            <a:avLst/>
          </a:prstGeom>
          <a:noFill/>
          <a:ln w="9525">
            <a:noFill/>
            <a:miter lim="800000"/>
            <a:headEnd/>
            <a:tailEnd/>
          </a:ln>
        </p:spPr>
      </p:pic>
      <p:pic>
        <p:nvPicPr>
          <p:cNvPr id="2055" name="Picture 9" descr="logo_2004"/>
          <p:cNvPicPr>
            <a:picLocks noChangeAspect="1" noChangeArrowheads="1"/>
          </p:cNvPicPr>
          <p:nvPr/>
        </p:nvPicPr>
        <p:blipFill>
          <a:blip r:embed="rId14" cstate="print"/>
          <a:srcRect/>
          <a:stretch>
            <a:fillRect/>
          </a:stretch>
        </p:blipFill>
        <p:spPr bwMode="auto">
          <a:xfrm>
            <a:off x="7950200" y="5829300"/>
            <a:ext cx="965200" cy="914400"/>
          </a:xfrm>
          <a:prstGeom prst="rect">
            <a:avLst/>
          </a:prstGeom>
          <a:noFill/>
          <a:ln w="9525">
            <a:noFill/>
            <a:miter lim="800000"/>
            <a:headEnd/>
            <a:tailEnd/>
          </a:ln>
        </p:spPr>
      </p:pic>
      <p:pic>
        <p:nvPicPr>
          <p:cNvPr id="2056" name="Picture 3" descr="PHFI Logo3"/>
          <p:cNvPicPr>
            <a:picLocks noChangeAspect="1" noChangeArrowheads="1"/>
          </p:cNvPicPr>
          <p:nvPr/>
        </p:nvPicPr>
        <p:blipFill>
          <a:blip r:embed="rId15" cstate="print"/>
          <a:srcRect l="4855" t="16942" r="5707" b="10796"/>
          <a:stretch>
            <a:fillRect/>
          </a:stretch>
        </p:blipFill>
        <p:spPr bwMode="auto">
          <a:xfrm>
            <a:off x="3849688" y="5778500"/>
            <a:ext cx="2505075" cy="1004888"/>
          </a:xfrm>
          <a:prstGeom prst="rect">
            <a:avLst/>
          </a:prstGeom>
          <a:noFill/>
          <a:ln w="9525">
            <a:noFill/>
            <a:miter lim="800000"/>
            <a:headEnd/>
            <a:tailEnd/>
          </a:ln>
        </p:spPr>
      </p:pic>
      <p:pic>
        <p:nvPicPr>
          <p:cNvPr id="2057" name="Picture 3" descr="PHFI Logo3"/>
          <p:cNvPicPr>
            <a:picLocks noChangeAspect="1" noChangeArrowheads="1"/>
          </p:cNvPicPr>
          <p:nvPr userDrawn="1"/>
        </p:nvPicPr>
        <p:blipFill>
          <a:blip r:embed="rId16" cstate="print"/>
          <a:srcRect l="4855" t="16942" r="5707" b="10796"/>
          <a:stretch>
            <a:fillRect/>
          </a:stretch>
        </p:blipFill>
        <p:spPr bwMode="auto">
          <a:xfrm>
            <a:off x="3849688" y="5778500"/>
            <a:ext cx="2505075" cy="1004888"/>
          </a:xfrm>
          <a:prstGeom prst="rect">
            <a:avLst/>
          </a:prstGeom>
          <a:noFill/>
          <a:ln w="9525">
            <a:noFill/>
            <a:miter lim="800000"/>
            <a:headEnd/>
            <a:tailEnd/>
          </a:ln>
        </p:spPr>
      </p:pic>
    </p:spTree>
  </p:cSld>
  <p:clrMap bg1="dk2" tx1="lt1" bg2="dk1" tx2="lt2" accent1="accent1" accent2="accent2" accent3="accent3" accent4="accent4" accent5="accent5" accent6="accent6" hlink="hlink" folHlink="folHlink"/>
  <p:sldLayoutIdLst>
    <p:sldLayoutId id="2147484229" r:id="rId1"/>
    <p:sldLayoutId id="2147484196" r:id="rId2"/>
    <p:sldLayoutId id="2147484197" r:id="rId3"/>
    <p:sldLayoutId id="2147484198" r:id="rId4"/>
    <p:sldLayoutId id="2147484199" r:id="rId5"/>
    <p:sldLayoutId id="2147484200" r:id="rId6"/>
    <p:sldLayoutId id="2147484201" r:id="rId7"/>
    <p:sldLayoutId id="2147484202" r:id="rId8"/>
    <p:sldLayoutId id="2147484203" r:id="rId9"/>
    <p:sldLayoutId id="2147484204" r:id="rId10"/>
    <p:sldLayoutId id="2147484205" r:id="rId11"/>
  </p:sldLayoutIdLst>
  <p:txStyles>
    <p:titleStyle>
      <a:lvl1pPr algn="l" rtl="0" eaLnBrk="0" fontAlgn="base" hangingPunct="0">
        <a:spcBef>
          <a:spcPct val="0"/>
        </a:spcBef>
        <a:spcAft>
          <a:spcPct val="0"/>
        </a:spcAft>
        <a:defRPr sz="3600" b="1">
          <a:solidFill>
            <a:schemeClr val="tx1"/>
          </a:solidFill>
          <a:latin typeface="+mj-lt"/>
          <a:ea typeface="+mj-ea"/>
          <a:cs typeface="+mj-cs"/>
        </a:defRPr>
      </a:lvl1pPr>
      <a:lvl2pPr algn="l" rtl="0" eaLnBrk="0" fontAlgn="base" hangingPunct="0">
        <a:spcBef>
          <a:spcPct val="0"/>
        </a:spcBef>
        <a:spcAft>
          <a:spcPct val="0"/>
        </a:spcAft>
        <a:defRPr sz="3600" b="1">
          <a:solidFill>
            <a:schemeClr val="tx1"/>
          </a:solidFill>
          <a:latin typeface="Arial" charset="0"/>
        </a:defRPr>
      </a:lvl2pPr>
      <a:lvl3pPr algn="l" rtl="0" eaLnBrk="0" fontAlgn="base" hangingPunct="0">
        <a:spcBef>
          <a:spcPct val="0"/>
        </a:spcBef>
        <a:spcAft>
          <a:spcPct val="0"/>
        </a:spcAft>
        <a:defRPr sz="3600" b="1">
          <a:solidFill>
            <a:schemeClr val="tx1"/>
          </a:solidFill>
          <a:latin typeface="Arial" charset="0"/>
        </a:defRPr>
      </a:lvl3pPr>
      <a:lvl4pPr algn="l" rtl="0" eaLnBrk="0" fontAlgn="base" hangingPunct="0">
        <a:spcBef>
          <a:spcPct val="0"/>
        </a:spcBef>
        <a:spcAft>
          <a:spcPct val="0"/>
        </a:spcAft>
        <a:defRPr sz="3600" b="1">
          <a:solidFill>
            <a:schemeClr val="tx1"/>
          </a:solidFill>
          <a:latin typeface="Arial" charset="0"/>
        </a:defRPr>
      </a:lvl4pPr>
      <a:lvl5pPr algn="l" rtl="0" eaLnBrk="0" fontAlgn="base" hangingPunct="0">
        <a:spcBef>
          <a:spcPct val="0"/>
        </a:spcBef>
        <a:spcAft>
          <a:spcPct val="0"/>
        </a:spcAft>
        <a:defRPr sz="3600" b="1">
          <a:solidFill>
            <a:schemeClr val="tx1"/>
          </a:solidFill>
          <a:latin typeface="Arial" charset="0"/>
        </a:defRPr>
      </a:lvl5pPr>
      <a:lvl6pPr marL="457200" algn="l" rtl="0" eaLnBrk="1" fontAlgn="base" hangingPunct="1">
        <a:spcBef>
          <a:spcPct val="0"/>
        </a:spcBef>
        <a:spcAft>
          <a:spcPct val="0"/>
        </a:spcAft>
        <a:defRPr sz="3600" b="1">
          <a:solidFill>
            <a:schemeClr val="tx1"/>
          </a:solidFill>
          <a:latin typeface="Arial" charset="0"/>
        </a:defRPr>
      </a:lvl6pPr>
      <a:lvl7pPr marL="914400" algn="l" rtl="0" eaLnBrk="1" fontAlgn="base" hangingPunct="1">
        <a:spcBef>
          <a:spcPct val="0"/>
        </a:spcBef>
        <a:spcAft>
          <a:spcPct val="0"/>
        </a:spcAft>
        <a:defRPr sz="3600" b="1">
          <a:solidFill>
            <a:schemeClr val="tx1"/>
          </a:solidFill>
          <a:latin typeface="Arial" charset="0"/>
        </a:defRPr>
      </a:lvl7pPr>
      <a:lvl8pPr marL="1371600" algn="l" rtl="0" eaLnBrk="1" fontAlgn="base" hangingPunct="1">
        <a:spcBef>
          <a:spcPct val="0"/>
        </a:spcBef>
        <a:spcAft>
          <a:spcPct val="0"/>
        </a:spcAft>
        <a:defRPr sz="3600" b="1">
          <a:solidFill>
            <a:schemeClr val="tx1"/>
          </a:solidFill>
          <a:latin typeface="Arial" charset="0"/>
        </a:defRPr>
      </a:lvl8pPr>
      <a:lvl9pPr marL="1828800" algn="l" rtl="0" eaLnBrk="1" fontAlgn="base" hangingPunct="1">
        <a:spcBef>
          <a:spcPct val="0"/>
        </a:spcBef>
        <a:spcAft>
          <a:spcPct val="0"/>
        </a:spcAft>
        <a:defRPr sz="3600" b="1">
          <a:solidFill>
            <a:schemeClr val="tx1"/>
          </a:solidFill>
          <a:latin typeface="Arial" charset="0"/>
        </a:defRPr>
      </a:lvl9pPr>
    </p:titleStyle>
    <p:bodyStyle>
      <a:lvl1pPr marL="342900" indent="-342900" algn="l" rtl="0" eaLnBrk="0" fontAlgn="base" hangingPunct="0">
        <a:spcBef>
          <a:spcPct val="20000"/>
        </a:spcBef>
        <a:spcAft>
          <a:spcPct val="20000"/>
        </a:spcAft>
        <a:buClr>
          <a:schemeClr val="hlink"/>
        </a:buClr>
        <a:buFont typeface="Wingdings" pitchFamily="2" charset="2"/>
        <a:buChar char="§"/>
        <a:defRPr sz="2600">
          <a:solidFill>
            <a:schemeClr val="tx1"/>
          </a:solidFill>
          <a:latin typeface="+mn-lt"/>
          <a:ea typeface="+mn-ea"/>
          <a:cs typeface="+mn-cs"/>
        </a:defRPr>
      </a:lvl1pPr>
      <a:lvl2pPr marL="742950" indent="-285750" algn="l" rtl="0" eaLnBrk="0" fontAlgn="base" hangingPunct="0">
        <a:spcBef>
          <a:spcPct val="20000"/>
        </a:spcBef>
        <a:spcAft>
          <a:spcPct val="20000"/>
        </a:spcAft>
        <a:buClr>
          <a:schemeClr val="hlink"/>
        </a:buClr>
        <a:buFont typeface="Wingdings" pitchFamily="2" charset="2"/>
        <a:buChar char="§"/>
        <a:defRPr sz="2400">
          <a:solidFill>
            <a:schemeClr val="tx1"/>
          </a:solidFill>
          <a:latin typeface="+mn-lt"/>
        </a:defRPr>
      </a:lvl2pPr>
      <a:lvl3pPr marL="1143000" indent="-228600" algn="l" rtl="0" eaLnBrk="0" fontAlgn="base" hangingPunct="0">
        <a:spcBef>
          <a:spcPct val="20000"/>
        </a:spcBef>
        <a:spcAft>
          <a:spcPct val="20000"/>
        </a:spcAft>
        <a:buClr>
          <a:schemeClr val="hlink"/>
        </a:buClr>
        <a:buFont typeface="Wingdings" pitchFamily="2" charset="2"/>
        <a:buChar char="§"/>
        <a:defRPr sz="2200">
          <a:solidFill>
            <a:schemeClr val="tx1"/>
          </a:solidFill>
          <a:latin typeface="+mn-lt"/>
        </a:defRPr>
      </a:lvl3pPr>
      <a:lvl4pPr marL="1600200" indent="-228600" algn="l" rtl="0" eaLnBrk="0" fontAlgn="base" hangingPunct="0">
        <a:spcBef>
          <a:spcPct val="20000"/>
        </a:spcBef>
        <a:spcAft>
          <a:spcPct val="20000"/>
        </a:spcAft>
        <a:buClr>
          <a:schemeClr val="hlink"/>
        </a:buClr>
        <a:buFont typeface="Wingdings" pitchFamily="2" charset="2"/>
        <a:buChar char="§"/>
        <a:defRPr sz="2200">
          <a:solidFill>
            <a:schemeClr val="tx1"/>
          </a:solidFill>
          <a:latin typeface="+mn-lt"/>
        </a:defRPr>
      </a:lvl4pPr>
      <a:lvl5pPr marL="2057400" indent="-228600" algn="l" rtl="0" eaLnBrk="0" fontAlgn="base" hangingPunct="0">
        <a:spcBef>
          <a:spcPct val="20000"/>
        </a:spcBef>
        <a:spcAft>
          <a:spcPct val="20000"/>
        </a:spcAft>
        <a:buClr>
          <a:schemeClr val="hlink"/>
        </a:buClr>
        <a:buFont typeface="Wingdings" pitchFamily="2" charset="2"/>
        <a:buChar char="§"/>
        <a:defRPr sz="2200">
          <a:solidFill>
            <a:schemeClr val="tx1"/>
          </a:solidFill>
          <a:latin typeface="+mn-lt"/>
        </a:defRPr>
      </a:lvl5pPr>
      <a:lvl6pPr marL="2514600" indent="-228600" algn="l" rtl="0" eaLnBrk="1" fontAlgn="base" hangingPunct="1">
        <a:spcBef>
          <a:spcPct val="20000"/>
        </a:spcBef>
        <a:spcAft>
          <a:spcPct val="20000"/>
        </a:spcAft>
        <a:buClr>
          <a:schemeClr val="hlink"/>
        </a:buClr>
        <a:buFont typeface="Wingdings" pitchFamily="2" charset="2"/>
        <a:buChar char="§"/>
        <a:defRPr sz="2200">
          <a:solidFill>
            <a:schemeClr val="tx1"/>
          </a:solidFill>
          <a:latin typeface="+mn-lt"/>
        </a:defRPr>
      </a:lvl6pPr>
      <a:lvl7pPr marL="2971800" indent="-228600" algn="l" rtl="0" eaLnBrk="1" fontAlgn="base" hangingPunct="1">
        <a:spcBef>
          <a:spcPct val="20000"/>
        </a:spcBef>
        <a:spcAft>
          <a:spcPct val="20000"/>
        </a:spcAft>
        <a:buClr>
          <a:schemeClr val="hlink"/>
        </a:buClr>
        <a:buFont typeface="Wingdings" pitchFamily="2" charset="2"/>
        <a:buChar char="§"/>
        <a:defRPr sz="2200">
          <a:solidFill>
            <a:schemeClr val="tx1"/>
          </a:solidFill>
          <a:latin typeface="+mn-lt"/>
        </a:defRPr>
      </a:lvl7pPr>
      <a:lvl8pPr marL="3429000" indent="-228600" algn="l" rtl="0" eaLnBrk="1" fontAlgn="base" hangingPunct="1">
        <a:spcBef>
          <a:spcPct val="20000"/>
        </a:spcBef>
        <a:spcAft>
          <a:spcPct val="20000"/>
        </a:spcAft>
        <a:buClr>
          <a:schemeClr val="hlink"/>
        </a:buClr>
        <a:buFont typeface="Wingdings" pitchFamily="2" charset="2"/>
        <a:buChar char="§"/>
        <a:defRPr sz="2200">
          <a:solidFill>
            <a:schemeClr val="tx1"/>
          </a:solidFill>
          <a:latin typeface="+mn-lt"/>
        </a:defRPr>
      </a:lvl8pPr>
      <a:lvl9pPr marL="3886200" indent="-228600" algn="l" rtl="0" eaLnBrk="1" fontAlgn="base" hangingPunct="1">
        <a:spcBef>
          <a:spcPct val="20000"/>
        </a:spcBef>
        <a:spcAft>
          <a:spcPct val="20000"/>
        </a:spcAft>
        <a:buClr>
          <a:schemeClr val="hlink"/>
        </a:buClr>
        <a:buFont typeface="Wingdings" pitchFamily="2" charset="2"/>
        <a:buChar char="§"/>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133D8D"/>
        </a:solidFill>
        <a:effectLst/>
      </p:bgPr>
    </p:bg>
    <p:spTree>
      <p:nvGrpSpPr>
        <p:cNvPr id="1" name=""/>
        <p:cNvGrpSpPr/>
        <p:nvPr/>
      </p:nvGrpSpPr>
      <p:grpSpPr>
        <a:xfrm>
          <a:off x="0" y="0"/>
          <a:ext cx="0" cy="0"/>
          <a:chOff x="0" y="0"/>
          <a:chExt cx="0" cy="0"/>
        </a:xfrm>
      </p:grpSpPr>
      <p:sp>
        <p:nvSpPr>
          <p:cNvPr id="3074" name="Rectangle 2"/>
          <p:cNvSpPr>
            <a:spLocks noChangeArrowheads="1"/>
          </p:cNvSpPr>
          <p:nvPr/>
        </p:nvSpPr>
        <p:spPr bwMode="auto">
          <a:xfrm>
            <a:off x="0" y="5715000"/>
            <a:ext cx="9144000" cy="1143000"/>
          </a:xfrm>
          <a:prstGeom prst="rect">
            <a:avLst/>
          </a:prstGeom>
          <a:solidFill>
            <a:schemeClr val="tx1"/>
          </a:solidFill>
          <a:ln w="9525">
            <a:solidFill>
              <a:schemeClr val="tx1"/>
            </a:solidFill>
            <a:miter lim="800000"/>
            <a:headEnd/>
            <a:tailEnd/>
          </a:ln>
        </p:spPr>
        <p:txBody>
          <a:bodyPr wrap="none" anchor="ctr"/>
          <a:lstStyle/>
          <a:p>
            <a:endParaRPr lang="es-ES"/>
          </a:p>
        </p:txBody>
      </p:sp>
      <p:sp>
        <p:nvSpPr>
          <p:cNvPr id="3075" name="Rectangle 3"/>
          <p:cNvSpPr>
            <a:spLocks noGrp="1" noChangeArrowheads="1"/>
          </p:cNvSpPr>
          <p:nvPr>
            <p:ph type="title"/>
          </p:nvPr>
        </p:nvSpPr>
        <p:spPr bwMode="auto">
          <a:xfrm>
            <a:off x="923925" y="274638"/>
            <a:ext cx="7762875"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076" name="Rectangle 4"/>
          <p:cNvSpPr>
            <a:spLocks noGrp="1" noChangeArrowheads="1"/>
          </p:cNvSpPr>
          <p:nvPr>
            <p:ph type="body" idx="1"/>
          </p:nvPr>
        </p:nvSpPr>
        <p:spPr bwMode="auto">
          <a:xfrm>
            <a:off x="923925" y="1600200"/>
            <a:ext cx="7762875" cy="396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077" name="Line 6"/>
          <p:cNvSpPr>
            <a:spLocks noChangeShapeType="1"/>
          </p:cNvSpPr>
          <p:nvPr/>
        </p:nvSpPr>
        <p:spPr bwMode="auto">
          <a:xfrm>
            <a:off x="1270000" y="6477000"/>
            <a:ext cx="7569200" cy="0"/>
          </a:xfrm>
          <a:prstGeom prst="line">
            <a:avLst/>
          </a:prstGeom>
          <a:noFill/>
          <a:ln w="9525">
            <a:solidFill>
              <a:schemeClr val="tx1"/>
            </a:solidFill>
            <a:round/>
            <a:headEnd/>
            <a:tailEnd/>
          </a:ln>
        </p:spPr>
        <p:txBody>
          <a:bodyPr/>
          <a:lstStyle/>
          <a:p>
            <a:endParaRPr lang="es-ES"/>
          </a:p>
        </p:txBody>
      </p:sp>
      <p:grpSp>
        <p:nvGrpSpPr>
          <p:cNvPr id="3078" name="Group 9"/>
          <p:cNvGrpSpPr>
            <a:grpSpLocks/>
          </p:cNvGrpSpPr>
          <p:nvPr/>
        </p:nvGrpSpPr>
        <p:grpSpPr bwMode="auto">
          <a:xfrm>
            <a:off x="2032000" y="5778500"/>
            <a:ext cx="5065713" cy="1004888"/>
            <a:chOff x="2425" y="3640"/>
            <a:chExt cx="3191" cy="633"/>
          </a:xfrm>
        </p:grpSpPr>
        <p:pic>
          <p:nvPicPr>
            <p:cNvPr id="3079" name="Picture 8" descr="Vertical_RGB_600"/>
            <p:cNvPicPr>
              <a:picLocks noChangeAspect="1" noChangeArrowheads="1"/>
            </p:cNvPicPr>
            <p:nvPr/>
          </p:nvPicPr>
          <p:blipFill>
            <a:blip r:embed="rId13" cstate="print"/>
            <a:srcRect/>
            <a:stretch>
              <a:fillRect/>
            </a:stretch>
          </p:blipFill>
          <p:spPr bwMode="auto">
            <a:xfrm>
              <a:off x="4145" y="3672"/>
              <a:ext cx="703" cy="576"/>
            </a:xfrm>
            <a:prstGeom prst="rect">
              <a:avLst/>
            </a:prstGeom>
            <a:noFill/>
            <a:ln w="9525">
              <a:noFill/>
              <a:miter lim="800000"/>
              <a:headEnd/>
              <a:tailEnd/>
            </a:ln>
          </p:spPr>
        </p:pic>
        <p:pic>
          <p:nvPicPr>
            <p:cNvPr id="3080" name="Picture 9" descr="logo_2004"/>
            <p:cNvPicPr>
              <a:picLocks noChangeAspect="1" noChangeArrowheads="1"/>
            </p:cNvPicPr>
            <p:nvPr/>
          </p:nvPicPr>
          <p:blipFill>
            <a:blip r:embed="rId14" cstate="print"/>
            <a:srcRect/>
            <a:stretch>
              <a:fillRect/>
            </a:stretch>
          </p:blipFill>
          <p:spPr bwMode="auto">
            <a:xfrm>
              <a:off x="5008" y="3672"/>
              <a:ext cx="608" cy="576"/>
            </a:xfrm>
            <a:prstGeom prst="rect">
              <a:avLst/>
            </a:prstGeom>
            <a:noFill/>
            <a:ln w="9525">
              <a:noFill/>
              <a:miter lim="800000"/>
              <a:headEnd/>
              <a:tailEnd/>
            </a:ln>
          </p:spPr>
        </p:pic>
        <p:pic>
          <p:nvPicPr>
            <p:cNvPr id="3081" name="Picture 3" descr="PHFI Logo3"/>
            <p:cNvPicPr>
              <a:picLocks noChangeAspect="1" noChangeArrowheads="1"/>
            </p:cNvPicPr>
            <p:nvPr userDrawn="1"/>
          </p:nvPicPr>
          <p:blipFill>
            <a:blip r:embed="rId15" cstate="print"/>
            <a:srcRect l="4855" t="16942" r="5707" b="10796"/>
            <a:stretch>
              <a:fillRect/>
            </a:stretch>
          </p:blipFill>
          <p:spPr bwMode="auto">
            <a:xfrm>
              <a:off x="2425" y="3640"/>
              <a:ext cx="1578" cy="633"/>
            </a:xfrm>
            <a:prstGeom prst="rect">
              <a:avLst/>
            </a:prstGeom>
            <a:noFill/>
            <a:ln w="9525">
              <a:noFill/>
              <a:miter lim="800000"/>
              <a:headEnd/>
              <a:tailEnd/>
            </a:ln>
          </p:spPr>
        </p:pic>
      </p:grpSp>
    </p:spTree>
  </p:cSld>
  <p:clrMap bg1="dk2" tx1="lt1" bg2="dk1" tx2="lt2" accent1="accent1" accent2="accent2" accent3="accent3" accent4="accent4" accent5="accent5" accent6="accent6" hlink="hlink" folHlink="folHlink"/>
  <p:sldLayoutIdLst>
    <p:sldLayoutId id="2147484206" r:id="rId1"/>
    <p:sldLayoutId id="2147484207" r:id="rId2"/>
    <p:sldLayoutId id="2147484208" r:id="rId3"/>
    <p:sldLayoutId id="2147484209" r:id="rId4"/>
    <p:sldLayoutId id="2147484210" r:id="rId5"/>
    <p:sldLayoutId id="2147484211" r:id="rId6"/>
    <p:sldLayoutId id="2147484212" r:id="rId7"/>
    <p:sldLayoutId id="2147484213" r:id="rId8"/>
    <p:sldLayoutId id="2147484214" r:id="rId9"/>
    <p:sldLayoutId id="2147484215" r:id="rId10"/>
    <p:sldLayoutId id="2147484216" r:id="rId11"/>
  </p:sldLayoutIdLst>
  <p:txStyles>
    <p:titleStyle>
      <a:lvl1pPr algn="l" rtl="0" eaLnBrk="0" fontAlgn="base" hangingPunct="0">
        <a:spcBef>
          <a:spcPct val="0"/>
        </a:spcBef>
        <a:spcAft>
          <a:spcPct val="0"/>
        </a:spcAft>
        <a:defRPr sz="3600" b="1">
          <a:solidFill>
            <a:schemeClr val="tx1"/>
          </a:solidFill>
          <a:latin typeface="+mj-lt"/>
          <a:ea typeface="+mj-ea"/>
          <a:cs typeface="+mj-cs"/>
        </a:defRPr>
      </a:lvl1pPr>
      <a:lvl2pPr algn="l" rtl="0" eaLnBrk="0" fontAlgn="base" hangingPunct="0">
        <a:spcBef>
          <a:spcPct val="0"/>
        </a:spcBef>
        <a:spcAft>
          <a:spcPct val="0"/>
        </a:spcAft>
        <a:defRPr sz="3600" b="1">
          <a:solidFill>
            <a:schemeClr val="tx1"/>
          </a:solidFill>
          <a:latin typeface="Arial" pitchFamily="34" charset="0"/>
        </a:defRPr>
      </a:lvl2pPr>
      <a:lvl3pPr algn="l" rtl="0" eaLnBrk="0" fontAlgn="base" hangingPunct="0">
        <a:spcBef>
          <a:spcPct val="0"/>
        </a:spcBef>
        <a:spcAft>
          <a:spcPct val="0"/>
        </a:spcAft>
        <a:defRPr sz="3600" b="1">
          <a:solidFill>
            <a:schemeClr val="tx1"/>
          </a:solidFill>
          <a:latin typeface="Arial" pitchFamily="34" charset="0"/>
        </a:defRPr>
      </a:lvl3pPr>
      <a:lvl4pPr algn="l" rtl="0" eaLnBrk="0" fontAlgn="base" hangingPunct="0">
        <a:spcBef>
          <a:spcPct val="0"/>
        </a:spcBef>
        <a:spcAft>
          <a:spcPct val="0"/>
        </a:spcAft>
        <a:defRPr sz="3600" b="1">
          <a:solidFill>
            <a:schemeClr val="tx1"/>
          </a:solidFill>
          <a:latin typeface="Arial" pitchFamily="34" charset="0"/>
        </a:defRPr>
      </a:lvl4pPr>
      <a:lvl5pPr algn="l" rtl="0" eaLnBrk="0" fontAlgn="base" hangingPunct="0">
        <a:spcBef>
          <a:spcPct val="0"/>
        </a:spcBef>
        <a:spcAft>
          <a:spcPct val="0"/>
        </a:spcAft>
        <a:defRPr sz="3600" b="1">
          <a:solidFill>
            <a:schemeClr val="tx1"/>
          </a:solidFill>
          <a:latin typeface="Arial" pitchFamily="34" charset="0"/>
        </a:defRPr>
      </a:lvl5pPr>
      <a:lvl6pPr marL="457200" algn="l" rtl="0" eaLnBrk="1" fontAlgn="base" hangingPunct="1">
        <a:spcBef>
          <a:spcPct val="0"/>
        </a:spcBef>
        <a:spcAft>
          <a:spcPct val="0"/>
        </a:spcAft>
        <a:defRPr sz="3600" b="1">
          <a:solidFill>
            <a:schemeClr val="tx1"/>
          </a:solidFill>
          <a:latin typeface="Arial" pitchFamily="34" charset="0"/>
        </a:defRPr>
      </a:lvl6pPr>
      <a:lvl7pPr marL="914400" algn="l" rtl="0" eaLnBrk="1" fontAlgn="base" hangingPunct="1">
        <a:spcBef>
          <a:spcPct val="0"/>
        </a:spcBef>
        <a:spcAft>
          <a:spcPct val="0"/>
        </a:spcAft>
        <a:defRPr sz="3600" b="1">
          <a:solidFill>
            <a:schemeClr val="tx1"/>
          </a:solidFill>
          <a:latin typeface="Arial" pitchFamily="34" charset="0"/>
        </a:defRPr>
      </a:lvl7pPr>
      <a:lvl8pPr marL="1371600" algn="l" rtl="0" eaLnBrk="1" fontAlgn="base" hangingPunct="1">
        <a:spcBef>
          <a:spcPct val="0"/>
        </a:spcBef>
        <a:spcAft>
          <a:spcPct val="0"/>
        </a:spcAft>
        <a:defRPr sz="3600" b="1">
          <a:solidFill>
            <a:schemeClr val="tx1"/>
          </a:solidFill>
          <a:latin typeface="Arial" pitchFamily="34" charset="0"/>
        </a:defRPr>
      </a:lvl8pPr>
      <a:lvl9pPr marL="1828800" algn="l" rtl="0" eaLnBrk="1" fontAlgn="base" hangingPunct="1">
        <a:spcBef>
          <a:spcPct val="0"/>
        </a:spcBef>
        <a:spcAft>
          <a:spcPct val="0"/>
        </a:spcAft>
        <a:defRPr sz="3600" b="1">
          <a:solidFill>
            <a:schemeClr val="tx1"/>
          </a:solidFill>
          <a:latin typeface="Arial" pitchFamily="34" charset="0"/>
        </a:defRPr>
      </a:lvl9pPr>
    </p:titleStyle>
    <p:bodyStyle>
      <a:lvl1pPr marL="342900" indent="-342900" algn="l" rtl="0" eaLnBrk="0" fontAlgn="base" hangingPunct="0">
        <a:spcBef>
          <a:spcPct val="20000"/>
        </a:spcBef>
        <a:spcAft>
          <a:spcPct val="20000"/>
        </a:spcAft>
        <a:buClr>
          <a:schemeClr val="hlink"/>
        </a:buClr>
        <a:buFont typeface="Wingdings" pitchFamily="2" charset="2"/>
        <a:buChar char="§"/>
        <a:defRPr sz="2600">
          <a:solidFill>
            <a:schemeClr val="tx1"/>
          </a:solidFill>
          <a:latin typeface="+mn-lt"/>
          <a:ea typeface="+mn-ea"/>
          <a:cs typeface="+mn-cs"/>
        </a:defRPr>
      </a:lvl1pPr>
      <a:lvl2pPr marL="742950" indent="-285750" algn="l" rtl="0" eaLnBrk="0" fontAlgn="base" hangingPunct="0">
        <a:spcBef>
          <a:spcPct val="20000"/>
        </a:spcBef>
        <a:spcAft>
          <a:spcPct val="20000"/>
        </a:spcAft>
        <a:buClr>
          <a:schemeClr val="hlink"/>
        </a:buClr>
        <a:buFont typeface="Wingdings" pitchFamily="2" charset="2"/>
        <a:buChar char="§"/>
        <a:defRPr sz="2400">
          <a:solidFill>
            <a:schemeClr val="tx1"/>
          </a:solidFill>
          <a:latin typeface="+mn-lt"/>
        </a:defRPr>
      </a:lvl2pPr>
      <a:lvl3pPr marL="1143000" indent="-228600" algn="l" rtl="0" eaLnBrk="0" fontAlgn="base" hangingPunct="0">
        <a:spcBef>
          <a:spcPct val="20000"/>
        </a:spcBef>
        <a:spcAft>
          <a:spcPct val="20000"/>
        </a:spcAft>
        <a:buClr>
          <a:schemeClr val="hlink"/>
        </a:buClr>
        <a:buFont typeface="Wingdings" pitchFamily="2" charset="2"/>
        <a:buChar char="§"/>
        <a:defRPr sz="2200">
          <a:solidFill>
            <a:schemeClr val="tx1"/>
          </a:solidFill>
          <a:latin typeface="+mn-lt"/>
        </a:defRPr>
      </a:lvl3pPr>
      <a:lvl4pPr marL="1600200" indent="-228600" algn="l" rtl="0" eaLnBrk="0" fontAlgn="base" hangingPunct="0">
        <a:spcBef>
          <a:spcPct val="20000"/>
        </a:spcBef>
        <a:spcAft>
          <a:spcPct val="20000"/>
        </a:spcAft>
        <a:buClr>
          <a:schemeClr val="hlink"/>
        </a:buClr>
        <a:buFont typeface="Wingdings" pitchFamily="2" charset="2"/>
        <a:buChar char="§"/>
        <a:defRPr sz="2200">
          <a:solidFill>
            <a:schemeClr val="tx1"/>
          </a:solidFill>
          <a:latin typeface="+mn-lt"/>
        </a:defRPr>
      </a:lvl4pPr>
      <a:lvl5pPr marL="2057400" indent="-228600" algn="l" rtl="0" eaLnBrk="0" fontAlgn="base" hangingPunct="0">
        <a:spcBef>
          <a:spcPct val="20000"/>
        </a:spcBef>
        <a:spcAft>
          <a:spcPct val="20000"/>
        </a:spcAft>
        <a:buClr>
          <a:schemeClr val="hlink"/>
        </a:buClr>
        <a:buFont typeface="Wingdings" pitchFamily="2" charset="2"/>
        <a:buChar char="§"/>
        <a:defRPr sz="2200">
          <a:solidFill>
            <a:schemeClr val="tx1"/>
          </a:solidFill>
          <a:latin typeface="+mn-lt"/>
        </a:defRPr>
      </a:lvl5pPr>
      <a:lvl6pPr marL="2514600" indent="-228600" algn="l" rtl="0" eaLnBrk="1" fontAlgn="base" hangingPunct="1">
        <a:spcBef>
          <a:spcPct val="20000"/>
        </a:spcBef>
        <a:spcAft>
          <a:spcPct val="20000"/>
        </a:spcAft>
        <a:buClr>
          <a:schemeClr val="hlink"/>
        </a:buClr>
        <a:buFont typeface="Wingdings" pitchFamily="2" charset="2"/>
        <a:buChar char="§"/>
        <a:defRPr sz="2200">
          <a:solidFill>
            <a:schemeClr val="tx1"/>
          </a:solidFill>
          <a:latin typeface="+mn-lt"/>
        </a:defRPr>
      </a:lvl6pPr>
      <a:lvl7pPr marL="2971800" indent="-228600" algn="l" rtl="0" eaLnBrk="1" fontAlgn="base" hangingPunct="1">
        <a:spcBef>
          <a:spcPct val="20000"/>
        </a:spcBef>
        <a:spcAft>
          <a:spcPct val="20000"/>
        </a:spcAft>
        <a:buClr>
          <a:schemeClr val="hlink"/>
        </a:buClr>
        <a:buFont typeface="Wingdings" pitchFamily="2" charset="2"/>
        <a:buChar char="§"/>
        <a:defRPr sz="2200">
          <a:solidFill>
            <a:schemeClr val="tx1"/>
          </a:solidFill>
          <a:latin typeface="+mn-lt"/>
        </a:defRPr>
      </a:lvl7pPr>
      <a:lvl8pPr marL="3429000" indent="-228600" algn="l" rtl="0" eaLnBrk="1" fontAlgn="base" hangingPunct="1">
        <a:spcBef>
          <a:spcPct val="20000"/>
        </a:spcBef>
        <a:spcAft>
          <a:spcPct val="20000"/>
        </a:spcAft>
        <a:buClr>
          <a:schemeClr val="hlink"/>
        </a:buClr>
        <a:buFont typeface="Wingdings" pitchFamily="2" charset="2"/>
        <a:buChar char="§"/>
        <a:defRPr sz="2200">
          <a:solidFill>
            <a:schemeClr val="tx1"/>
          </a:solidFill>
          <a:latin typeface="+mn-lt"/>
        </a:defRPr>
      </a:lvl8pPr>
      <a:lvl9pPr marL="3886200" indent="-228600" algn="l" rtl="0" eaLnBrk="1" fontAlgn="base" hangingPunct="1">
        <a:spcBef>
          <a:spcPct val="20000"/>
        </a:spcBef>
        <a:spcAft>
          <a:spcPct val="20000"/>
        </a:spcAft>
        <a:buClr>
          <a:schemeClr val="hlink"/>
        </a:buClr>
        <a:buFont typeface="Wingdings" pitchFamily="2" charset="2"/>
        <a:buChar char="§"/>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4217" r:id="rId1"/>
    <p:sldLayoutId id="2147484218" r:id="rId2"/>
    <p:sldLayoutId id="2147484219" r:id="rId3"/>
    <p:sldLayoutId id="2147484220" r:id="rId4"/>
    <p:sldLayoutId id="2147484221" r:id="rId5"/>
    <p:sldLayoutId id="2147484222" r:id="rId6"/>
    <p:sldLayoutId id="2147484223" r:id="rId7"/>
    <p:sldLayoutId id="2147484224" r:id="rId8"/>
    <p:sldLayoutId id="2147484225" r:id="rId9"/>
    <p:sldLayoutId id="2147484226" r:id="rId10"/>
    <p:sldLayoutId id="2147484227"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098" name="1 Marcador de título"/>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endParaRPr lang="es-MX" smtClean="0"/>
          </a:p>
        </p:txBody>
      </p:sp>
      <p:sp>
        <p:nvSpPr>
          <p:cNvPr id="4099" name="2 Marcador de texto"/>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smtClean="0"/>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prstClr val="black">
                    <a:tint val="75000"/>
                  </a:prstClr>
                </a:solidFill>
                <a:latin typeface="Calibri"/>
                <a:cs typeface="+mn-cs"/>
              </a:defRPr>
            </a:lvl1pPr>
          </a:lstStyle>
          <a:p>
            <a:pPr>
              <a:defRPr/>
            </a:pPr>
            <a:fld id="{8041CA71-F489-4866-8ADE-21861B79884D}" type="datetimeFigureOut">
              <a:rPr lang="es-MX"/>
              <a:pPr>
                <a:defRPr/>
              </a:pPr>
              <a:t>05/04/2017</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prstClr val="black">
                    <a:tint val="75000"/>
                  </a:prstClr>
                </a:solidFill>
                <a:latin typeface="Calibri"/>
                <a:cs typeface="+mn-cs"/>
              </a:defRPr>
            </a:lvl1pPr>
          </a:lstStyle>
          <a:p>
            <a:pPr>
              <a:defRPr/>
            </a:pPr>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prstClr val="black">
                    <a:tint val="75000"/>
                  </a:prstClr>
                </a:solidFill>
                <a:latin typeface="Calibri"/>
                <a:cs typeface="+mn-cs"/>
              </a:defRPr>
            </a:lvl1pPr>
          </a:lstStyle>
          <a:p>
            <a:pPr>
              <a:defRPr/>
            </a:pPr>
            <a:fld id="{FCF9616A-4F43-49B8-86FD-DDC1C8DA6A35}" type="slidenum">
              <a:rPr lang="es-MX"/>
              <a:pPr>
                <a:defRPr/>
              </a:pPr>
              <a:t>‹#›</a:t>
            </a:fld>
            <a:endParaRPr lang="es-MX"/>
          </a:p>
        </p:txBody>
      </p:sp>
    </p:spTree>
  </p:cSld>
  <p:clrMap bg1="lt1" tx1="dk1" bg2="lt2" tx2="dk2" accent1="accent1" accent2="accent2" accent3="accent3" accent4="accent4" accent5="accent5" accent6="accent6" hlink="hlink" folHlink="folHlink"/>
  <p:sldLayoutIdLst>
    <p:sldLayoutId id="2147484230" r:id="rId1"/>
    <p:sldLayoutId id="2147484231" r:id="rId2"/>
    <p:sldLayoutId id="2147484232" r:id="rId3"/>
    <p:sldLayoutId id="2147484233" r:id="rId4"/>
    <p:sldLayoutId id="2147484234" r:id="rId5"/>
    <p:sldLayoutId id="2147484235" r:id="rId6"/>
    <p:sldLayoutId id="2147484236" r:id="rId7"/>
    <p:sldLayoutId id="2147484237" r:id="rId8"/>
    <p:sldLayoutId id="2147484238" r:id="rId9"/>
    <p:sldLayoutId id="2147484239" r:id="rId10"/>
    <p:sldLayoutId id="2147484240" r:id="rId11"/>
    <p:sldLayoutId id="2147484241" r:id="rId12"/>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122" name="1 Marcador de título"/>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endParaRPr lang="es-MX" smtClean="0"/>
          </a:p>
        </p:txBody>
      </p:sp>
      <p:sp>
        <p:nvSpPr>
          <p:cNvPr id="5123" name="2 Marcador de texto"/>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smtClean="0"/>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prstClr val="black">
                    <a:tint val="75000"/>
                  </a:prstClr>
                </a:solidFill>
                <a:latin typeface="Calibri"/>
                <a:cs typeface="+mn-cs"/>
              </a:defRPr>
            </a:lvl1pPr>
          </a:lstStyle>
          <a:p>
            <a:pPr>
              <a:defRPr/>
            </a:pPr>
            <a:fld id="{1CF2774F-FE5C-4410-AA6B-D68C20225C81}" type="datetimeFigureOut">
              <a:rPr lang="es-MX"/>
              <a:pPr>
                <a:defRPr/>
              </a:pPr>
              <a:t>05/04/2017</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prstClr val="black">
                    <a:tint val="75000"/>
                  </a:prstClr>
                </a:solidFill>
                <a:latin typeface="Calibri"/>
                <a:cs typeface="+mn-cs"/>
              </a:defRPr>
            </a:lvl1pPr>
          </a:lstStyle>
          <a:p>
            <a:pPr>
              <a:defRPr/>
            </a:pPr>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prstClr val="black">
                    <a:tint val="75000"/>
                  </a:prstClr>
                </a:solidFill>
                <a:latin typeface="Calibri"/>
                <a:cs typeface="+mn-cs"/>
              </a:defRPr>
            </a:lvl1pPr>
          </a:lstStyle>
          <a:p>
            <a:pPr>
              <a:defRPr/>
            </a:pPr>
            <a:fld id="{BC8FA2D7-82B0-4709-8426-56E222EBDAEB}" type="slidenum">
              <a:rPr lang="es-MX"/>
              <a:pPr>
                <a:defRPr/>
              </a:pPr>
              <a:t>‹#›</a:t>
            </a:fld>
            <a:endParaRPr lang="es-MX"/>
          </a:p>
        </p:txBody>
      </p:sp>
    </p:spTree>
  </p:cSld>
  <p:clrMap bg1="lt1" tx1="dk1" bg2="lt2" tx2="dk2" accent1="accent1" accent2="accent2" accent3="accent3" accent4="accent4" accent5="accent5" accent6="accent6" hlink="hlink" folHlink="folHlink"/>
  <p:sldLayoutIdLst>
    <p:sldLayoutId id="2147484242" r:id="rId1"/>
    <p:sldLayoutId id="2147484243" r:id="rId2"/>
    <p:sldLayoutId id="2147484244" r:id="rId3"/>
    <p:sldLayoutId id="2147484245" r:id="rId4"/>
    <p:sldLayoutId id="2147484246" r:id="rId5"/>
    <p:sldLayoutId id="2147484247" r:id="rId6"/>
    <p:sldLayoutId id="2147484248" r:id="rId7"/>
    <p:sldLayoutId id="2147484249" r:id="rId8"/>
    <p:sldLayoutId id="2147484250" r:id="rId9"/>
    <p:sldLayoutId id="2147484251" r:id="rId10"/>
    <p:sldLayoutId id="2147484252" r:id="rId11"/>
    <p:sldLayoutId id="2147484253" r:id="rId12"/>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7813"/>
            <a:ext cx="8229600" cy="113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altLang="en-US" smtClean="0"/>
              <a:t>Haga clic para cambiar el estilo de título	</a:t>
            </a:r>
          </a:p>
        </p:txBody>
      </p:sp>
      <p:sp>
        <p:nvSpPr>
          <p:cNvPr id="1027" name="Rectangle 3"/>
          <p:cNvSpPr>
            <a:spLocks noGrp="1" noChangeArrowheads="1"/>
          </p:cNvSpPr>
          <p:nvPr>
            <p:ph type="body" idx="1"/>
          </p:nvPr>
        </p:nvSpPr>
        <p:spPr bwMode="auto">
          <a:xfrm>
            <a:off x="457200" y="1600200"/>
            <a:ext cx="8229600" cy="453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altLang="en-US" smtClean="0"/>
              <a:t>Haga clic para modificar el estilo de texto del patrón</a:t>
            </a:r>
          </a:p>
          <a:p>
            <a:pPr lvl="1"/>
            <a:r>
              <a:rPr lang="es-ES" altLang="en-US" smtClean="0"/>
              <a:t>Segundo nivel</a:t>
            </a:r>
          </a:p>
          <a:p>
            <a:pPr lvl="2"/>
            <a:r>
              <a:rPr lang="es-ES" altLang="en-US" smtClean="0"/>
              <a:t>Tercer nivel</a:t>
            </a:r>
          </a:p>
          <a:p>
            <a:pPr lvl="3"/>
            <a:r>
              <a:rPr lang="es-ES" altLang="en-US" smtClean="0"/>
              <a:t>Cuarto nivel</a:t>
            </a:r>
          </a:p>
          <a:p>
            <a:pPr lvl="4"/>
            <a:r>
              <a:rPr lang="es-ES" altLang="en-US" smtClean="0"/>
              <a:t>Quinto nivel</a:t>
            </a:r>
          </a:p>
        </p:txBody>
      </p:sp>
      <p:sp>
        <p:nvSpPr>
          <p:cNvPr id="67588" name="Rectangle 4"/>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mj-lt"/>
                <a:ea typeface="+mn-ea"/>
                <a:cs typeface="+mn-cs"/>
              </a:defRPr>
            </a:lvl1pPr>
          </a:lstStyle>
          <a:p>
            <a:pPr>
              <a:defRPr/>
            </a:pPr>
            <a:endParaRPr lang="es-ES" altLang="en-US"/>
          </a:p>
        </p:txBody>
      </p:sp>
      <p:sp>
        <p:nvSpPr>
          <p:cNvPr id="6758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a:latin typeface="+mj-lt"/>
                <a:ea typeface="+mn-ea"/>
                <a:cs typeface="+mn-cs"/>
              </a:defRPr>
            </a:lvl1pPr>
          </a:lstStyle>
          <a:p>
            <a:pPr>
              <a:defRPr/>
            </a:pPr>
            <a:endParaRPr lang="es-ES" altLang="en-US"/>
          </a:p>
        </p:txBody>
      </p:sp>
      <p:sp>
        <p:nvSpPr>
          <p:cNvPr id="67590" name="Rectangle 6"/>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smtClean="0">
                <a:latin typeface="Garamond" panose="02020404030301010803" pitchFamily="18" charset="0"/>
              </a:defRPr>
            </a:lvl1pPr>
          </a:lstStyle>
          <a:p>
            <a:pPr>
              <a:defRPr/>
            </a:pPr>
            <a:fld id="{6F7B697E-F7F2-433E-8A22-C41BDF935EAE}" type="slidenum">
              <a:rPr lang="es-ES" altLang="en-US"/>
              <a:pPr>
                <a:defRPr/>
              </a:pPr>
              <a:t>‹#›</a:t>
            </a:fld>
            <a:endParaRPr lang="es-ES" altLang="en-US"/>
          </a:p>
        </p:txBody>
      </p:sp>
      <p:sp>
        <p:nvSpPr>
          <p:cNvPr id="1031" name="Freeform 7"/>
          <p:cNvSpPr>
            <a:spLocks noChangeArrowheads="1"/>
          </p:cNvSpPr>
          <p:nvPr/>
        </p:nvSpPr>
        <p:spPr bwMode="auto">
          <a:xfrm>
            <a:off x="381000" y="228600"/>
            <a:ext cx="8229600" cy="609600"/>
          </a:xfrm>
          <a:custGeom>
            <a:avLst/>
            <a:gdLst>
              <a:gd name="T0" fmla="*/ 0 w 1000"/>
              <a:gd name="T1" fmla="*/ 1000 h 1000"/>
              <a:gd name="T2" fmla="*/ 0 w 1000"/>
              <a:gd name="T3" fmla="*/ 0 h 1000"/>
              <a:gd name="T4" fmla="*/ 1000 w 1000"/>
              <a:gd name="T5" fmla="*/ 0 h 1000"/>
              <a:gd name="T6" fmla="*/ 0 60000 65536"/>
              <a:gd name="T7" fmla="*/ 0 60000 65536"/>
              <a:gd name="T8" fmla="*/ 0 60000 65536"/>
            </a:gdLst>
            <a:ahLst/>
            <a:cxnLst>
              <a:cxn ang="T6">
                <a:pos x="T0" y="T1"/>
              </a:cxn>
              <a:cxn ang="T7">
                <a:pos x="T2" y="T3"/>
              </a:cxn>
              <a:cxn ang="T8">
                <a:pos x="T4" y="T5"/>
              </a:cxn>
            </a:cxnLst>
            <a:rect l="0" t="0" r="r" b="b"/>
            <a:pathLst>
              <a:path w="1000" h="1000">
                <a:moveTo>
                  <a:pt x="0" y="1000"/>
                </a:moveTo>
                <a:lnTo>
                  <a:pt x="0" y="0"/>
                </a:lnTo>
                <a:lnTo>
                  <a:pt x="1000" y="0"/>
                </a:lnTo>
              </a:path>
            </a:pathLst>
          </a:custGeom>
          <a:noFill/>
          <a:ln w="19050" cap="flat" cmpd="sng">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32" name="Line 8"/>
          <p:cNvSpPr>
            <a:spLocks noChangeShapeType="1"/>
          </p:cNvSpPr>
          <p:nvPr/>
        </p:nvSpPr>
        <p:spPr bwMode="auto">
          <a:xfrm>
            <a:off x="457200" y="6172200"/>
            <a:ext cx="8229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Tree>
    <p:extLst>
      <p:ext uri="{BB962C8B-B14F-4D97-AF65-F5344CB8AC3E}">
        <p14:creationId xmlns:p14="http://schemas.microsoft.com/office/powerpoint/2010/main" val="1574544464"/>
      </p:ext>
    </p:extLst>
  </p:cSld>
  <p:clrMap bg1="lt1" tx1="dk1" bg2="lt2" tx2="dk2" accent1="accent1" accent2="accent2" accent3="accent3" accent4="accent4" accent5="accent5" accent6="accent6" hlink="hlink" folHlink="folHlink"/>
  <p:sldLayoutIdLst>
    <p:sldLayoutId id="2147484255" r:id="rId1"/>
    <p:sldLayoutId id="2147484256" r:id="rId2"/>
    <p:sldLayoutId id="2147484257" r:id="rId3"/>
    <p:sldLayoutId id="2147484258" r:id="rId4"/>
    <p:sldLayoutId id="2147484259" r:id="rId5"/>
    <p:sldLayoutId id="2147484260" r:id="rId6"/>
    <p:sldLayoutId id="2147484261" r:id="rId7"/>
    <p:sldLayoutId id="2147484262" r:id="rId8"/>
    <p:sldLayoutId id="2147484263" r:id="rId9"/>
    <p:sldLayoutId id="2147484264" r:id="rId10"/>
    <p:sldLayoutId id="2147484265" r:id="rId11"/>
    <p:sldLayoutId id="2147484266" r:id="rId12"/>
    <p:sldLayoutId id="2147484267" r:id="rId13"/>
  </p:sldLayoutIdLst>
  <p:timing>
    <p:tnLst>
      <p:par>
        <p:cTn id="1" dur="indefinite" restart="never" nodeType="tmRoot"/>
      </p:par>
    </p:tnLst>
  </p:timing>
  <p:txStyles>
    <p:titleStyle>
      <a:lvl1pPr algn="l" rtl="0" eaLnBrk="0" fontAlgn="base" hangingPunct="0">
        <a:spcBef>
          <a:spcPct val="0"/>
        </a:spcBef>
        <a:spcAft>
          <a:spcPct val="0"/>
        </a:spcAft>
        <a:defRPr sz="4200">
          <a:solidFill>
            <a:schemeClr val="tx2"/>
          </a:solidFill>
          <a:latin typeface="+mj-lt"/>
          <a:ea typeface="ヒラギノ角ゴ Pro W3" charset="-128"/>
          <a:cs typeface="+mj-cs"/>
        </a:defRPr>
      </a:lvl1pPr>
      <a:lvl2pPr algn="l" rtl="0" eaLnBrk="0" fontAlgn="base" hangingPunct="0">
        <a:spcBef>
          <a:spcPct val="0"/>
        </a:spcBef>
        <a:spcAft>
          <a:spcPct val="0"/>
        </a:spcAft>
        <a:defRPr sz="4200">
          <a:solidFill>
            <a:schemeClr val="tx2"/>
          </a:solidFill>
          <a:latin typeface="Garamond" pitchFamily="18" charset="0"/>
          <a:ea typeface="ヒラギノ角ゴ Pro W3" charset="-128"/>
        </a:defRPr>
      </a:lvl2pPr>
      <a:lvl3pPr algn="l" rtl="0" eaLnBrk="0" fontAlgn="base" hangingPunct="0">
        <a:spcBef>
          <a:spcPct val="0"/>
        </a:spcBef>
        <a:spcAft>
          <a:spcPct val="0"/>
        </a:spcAft>
        <a:defRPr sz="4200">
          <a:solidFill>
            <a:schemeClr val="tx2"/>
          </a:solidFill>
          <a:latin typeface="Garamond" pitchFamily="18" charset="0"/>
          <a:ea typeface="ヒラギノ角ゴ Pro W3" charset="-128"/>
        </a:defRPr>
      </a:lvl3pPr>
      <a:lvl4pPr algn="l" rtl="0" eaLnBrk="0" fontAlgn="base" hangingPunct="0">
        <a:spcBef>
          <a:spcPct val="0"/>
        </a:spcBef>
        <a:spcAft>
          <a:spcPct val="0"/>
        </a:spcAft>
        <a:defRPr sz="4200">
          <a:solidFill>
            <a:schemeClr val="tx2"/>
          </a:solidFill>
          <a:latin typeface="Garamond" pitchFamily="18" charset="0"/>
          <a:ea typeface="ヒラギノ角ゴ Pro W3" charset="-128"/>
        </a:defRPr>
      </a:lvl4pPr>
      <a:lvl5pPr algn="l" rtl="0" eaLnBrk="0" fontAlgn="base" hangingPunct="0">
        <a:spcBef>
          <a:spcPct val="0"/>
        </a:spcBef>
        <a:spcAft>
          <a:spcPct val="0"/>
        </a:spcAft>
        <a:defRPr sz="4200">
          <a:solidFill>
            <a:schemeClr val="tx2"/>
          </a:solidFill>
          <a:latin typeface="Garamond" pitchFamily="18" charset="0"/>
          <a:ea typeface="ヒラギノ角ゴ Pro W3" charset="-128"/>
        </a:defRPr>
      </a:lvl5pPr>
      <a:lvl6pPr marL="457200" algn="l" rtl="0" fontAlgn="base">
        <a:spcBef>
          <a:spcPct val="0"/>
        </a:spcBef>
        <a:spcAft>
          <a:spcPct val="0"/>
        </a:spcAft>
        <a:defRPr sz="4200">
          <a:solidFill>
            <a:schemeClr val="tx2"/>
          </a:solidFill>
          <a:latin typeface="Garamond" pitchFamily="18" charset="0"/>
        </a:defRPr>
      </a:lvl6pPr>
      <a:lvl7pPr marL="914400" algn="l" rtl="0" fontAlgn="base">
        <a:spcBef>
          <a:spcPct val="0"/>
        </a:spcBef>
        <a:spcAft>
          <a:spcPct val="0"/>
        </a:spcAft>
        <a:defRPr sz="4200">
          <a:solidFill>
            <a:schemeClr val="tx2"/>
          </a:solidFill>
          <a:latin typeface="Garamond" pitchFamily="18" charset="0"/>
        </a:defRPr>
      </a:lvl7pPr>
      <a:lvl8pPr marL="1371600" algn="l" rtl="0" fontAlgn="base">
        <a:spcBef>
          <a:spcPct val="0"/>
        </a:spcBef>
        <a:spcAft>
          <a:spcPct val="0"/>
        </a:spcAft>
        <a:defRPr sz="4200">
          <a:solidFill>
            <a:schemeClr val="tx2"/>
          </a:solidFill>
          <a:latin typeface="Garamond" pitchFamily="18" charset="0"/>
        </a:defRPr>
      </a:lvl8pPr>
      <a:lvl9pPr marL="1828800" algn="l" rtl="0" fontAlgn="base">
        <a:spcBef>
          <a:spcPct val="0"/>
        </a:spcBef>
        <a:spcAft>
          <a:spcPct val="0"/>
        </a:spcAft>
        <a:defRPr sz="4200">
          <a:solidFill>
            <a:schemeClr val="tx2"/>
          </a:solidFill>
          <a:latin typeface="Garamond" pitchFamily="18" charset="0"/>
        </a:defRPr>
      </a:lvl9pPr>
    </p:titleStyle>
    <p:bodyStyle>
      <a:lvl1pPr marL="342900" indent="-342900" algn="l" rtl="0" eaLnBrk="0" fontAlgn="base" hangingPunct="0">
        <a:spcBef>
          <a:spcPct val="20000"/>
        </a:spcBef>
        <a:spcAft>
          <a:spcPct val="0"/>
        </a:spcAft>
        <a:buClr>
          <a:schemeClr val="accent1"/>
        </a:buClr>
        <a:buSzPct val="65000"/>
        <a:buFont typeface="Wingdings" panose="05000000000000000000" pitchFamily="2" charset="2"/>
        <a:buChar char="n"/>
        <a:defRPr sz="3000">
          <a:solidFill>
            <a:schemeClr val="tx1"/>
          </a:solidFill>
          <a:latin typeface="+mn-lt"/>
          <a:ea typeface="ヒラギノ角ゴ Pro W3" charset="-128"/>
          <a:cs typeface="+mn-cs"/>
        </a:defRPr>
      </a:lvl1pPr>
      <a:lvl2pPr marL="669925" indent="-325438" algn="l" rtl="0" eaLnBrk="0" fontAlgn="base" hangingPunct="0">
        <a:spcBef>
          <a:spcPct val="20000"/>
        </a:spcBef>
        <a:spcAft>
          <a:spcPct val="0"/>
        </a:spcAft>
        <a:buClr>
          <a:schemeClr val="accent2"/>
        </a:buClr>
        <a:buSzPct val="60000"/>
        <a:buFont typeface="Wingdings" panose="05000000000000000000" pitchFamily="2" charset="2"/>
        <a:buChar char="q"/>
        <a:defRPr sz="2600">
          <a:solidFill>
            <a:schemeClr val="tx1"/>
          </a:solidFill>
          <a:latin typeface="+mn-lt"/>
          <a:ea typeface="ヒラギノ角ゴ Pro W3" charset="-128"/>
        </a:defRPr>
      </a:lvl2pPr>
      <a:lvl3pPr marL="1022350" indent="-350838" algn="l" rtl="0" eaLnBrk="0" fontAlgn="base" hangingPunct="0">
        <a:spcBef>
          <a:spcPct val="20000"/>
        </a:spcBef>
        <a:spcAft>
          <a:spcPct val="0"/>
        </a:spcAft>
        <a:buClr>
          <a:schemeClr val="accent1"/>
        </a:buClr>
        <a:buSzPct val="65000"/>
        <a:buFont typeface="Wingdings" panose="05000000000000000000" pitchFamily="2" charset="2"/>
        <a:buChar char="n"/>
        <a:defRPr sz="2200">
          <a:solidFill>
            <a:schemeClr val="tx1"/>
          </a:solidFill>
          <a:latin typeface="+mn-lt"/>
          <a:ea typeface="ヒラギノ角ゴ Pro W3" charset="-128"/>
        </a:defRPr>
      </a:lvl3pPr>
      <a:lvl4pPr marL="1339850" indent="-315913" algn="l" rtl="0" eaLnBrk="0" fontAlgn="base" hangingPunct="0">
        <a:spcBef>
          <a:spcPct val="20000"/>
        </a:spcBef>
        <a:spcAft>
          <a:spcPct val="0"/>
        </a:spcAft>
        <a:buClr>
          <a:schemeClr val="accent2"/>
        </a:buClr>
        <a:buSzPct val="70000"/>
        <a:buFont typeface="Wingdings" panose="05000000000000000000" pitchFamily="2" charset="2"/>
        <a:buChar char="q"/>
        <a:defRPr sz="2000">
          <a:solidFill>
            <a:schemeClr val="tx1"/>
          </a:solidFill>
          <a:latin typeface="+mn-lt"/>
          <a:ea typeface="ヒラギノ角ゴ Pro W3" charset="-128"/>
        </a:defRPr>
      </a:lvl4pPr>
      <a:lvl5pPr marL="1681163" indent="-339725" algn="l" rtl="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mn-lt"/>
          <a:ea typeface="ヒラギノ角ゴ Pro W3" charset="-128"/>
        </a:defRPr>
      </a:lvl5pPr>
      <a:lvl6pPr marL="21383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object 3"/>
          <p:cNvSpPr/>
          <p:nvPr userDrawn="1"/>
        </p:nvSpPr>
        <p:spPr>
          <a:xfrm>
            <a:off x="0" y="-1"/>
            <a:ext cx="9144000" cy="1075766"/>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dirty="0">
              <a:latin typeface="Futura Lt BT" panose="020B0402020204020303" pitchFamily="34" charset="0"/>
            </a:endParaRPr>
          </a:p>
        </p:txBody>
      </p:sp>
    </p:spTree>
    <p:extLst>
      <p:ext uri="{BB962C8B-B14F-4D97-AF65-F5344CB8AC3E}">
        <p14:creationId xmlns:p14="http://schemas.microsoft.com/office/powerpoint/2010/main" val="3632525613"/>
      </p:ext>
    </p:extLst>
  </p:cSld>
  <p:clrMap bg1="lt1" tx1="dk1" bg2="lt2" tx2="dk2" accent1="accent1" accent2="accent2" accent3="accent3" accent4="accent4" accent5="accent5" accent6="accent6" hlink="hlink" folHlink="folHlink"/>
  <p:sldLayoutIdLst>
    <p:sldLayoutId id="2147484269" r:id="rId1"/>
    <p:sldLayoutId id="2147484270" r:id="rId2"/>
    <p:sldLayoutId id="2147484271" r:id="rId3"/>
    <p:sldLayoutId id="2147484272" r:id="rId4"/>
    <p:sldLayoutId id="2147484273" r:id="rId5"/>
    <p:sldLayoutId id="2147484274" r:id="rId6"/>
    <p:sldLayoutId id="2147484275" r:id="rId7"/>
  </p:sldLayoutIdLst>
  <p:txStyles>
    <p:titleStyle>
      <a:lvl1pPr eaLnBrk="1" hangingPunct="1">
        <a:defRPr>
          <a:latin typeface="+mj-lt"/>
          <a:ea typeface="+mj-ea"/>
          <a:cs typeface="+mj-cs"/>
        </a:defRPr>
      </a:lvl1pPr>
    </p:titleStyle>
    <p:bodyStyle>
      <a:lvl1pPr marL="0" eaLnBrk="1" hangingPunct="1">
        <a:defRPr>
          <a:latin typeface="+mn-lt"/>
          <a:ea typeface="+mn-ea"/>
          <a:cs typeface="+mn-cs"/>
        </a:defRPr>
      </a:lvl1pPr>
      <a:lvl2pPr marL="403433" eaLnBrk="1" hangingPunct="1">
        <a:defRPr>
          <a:latin typeface="+mn-lt"/>
          <a:ea typeface="+mn-ea"/>
          <a:cs typeface="+mn-cs"/>
        </a:defRPr>
      </a:lvl2pPr>
      <a:lvl3pPr marL="806867" eaLnBrk="1" hangingPunct="1">
        <a:defRPr>
          <a:latin typeface="+mn-lt"/>
          <a:ea typeface="+mn-ea"/>
          <a:cs typeface="+mn-cs"/>
        </a:defRPr>
      </a:lvl3pPr>
      <a:lvl4pPr marL="1210300" eaLnBrk="1" hangingPunct="1">
        <a:defRPr>
          <a:latin typeface="+mn-lt"/>
          <a:ea typeface="+mn-ea"/>
          <a:cs typeface="+mn-cs"/>
        </a:defRPr>
      </a:lvl4pPr>
      <a:lvl5pPr marL="1613733" eaLnBrk="1" hangingPunct="1">
        <a:defRPr>
          <a:latin typeface="+mn-lt"/>
          <a:ea typeface="+mn-ea"/>
          <a:cs typeface="+mn-cs"/>
        </a:defRPr>
      </a:lvl5pPr>
      <a:lvl6pPr marL="2017166" eaLnBrk="1" hangingPunct="1">
        <a:defRPr>
          <a:latin typeface="+mn-lt"/>
          <a:ea typeface="+mn-ea"/>
          <a:cs typeface="+mn-cs"/>
        </a:defRPr>
      </a:lvl6pPr>
      <a:lvl7pPr marL="2420600" eaLnBrk="1" hangingPunct="1">
        <a:defRPr>
          <a:latin typeface="+mn-lt"/>
          <a:ea typeface="+mn-ea"/>
          <a:cs typeface="+mn-cs"/>
        </a:defRPr>
      </a:lvl7pPr>
      <a:lvl8pPr marL="2824033" eaLnBrk="1" hangingPunct="1">
        <a:defRPr>
          <a:latin typeface="+mn-lt"/>
          <a:ea typeface="+mn-ea"/>
          <a:cs typeface="+mn-cs"/>
        </a:defRPr>
      </a:lvl8pPr>
      <a:lvl9pPr marL="3227466" eaLnBrk="1" hangingPunct="1">
        <a:defRPr>
          <a:latin typeface="+mn-lt"/>
          <a:ea typeface="+mn-ea"/>
          <a:cs typeface="+mn-cs"/>
        </a:defRPr>
      </a:lvl9pPr>
    </p:bodyStyle>
    <p:otherStyle>
      <a:lvl1pPr marL="0" eaLnBrk="1" hangingPunct="1">
        <a:defRPr>
          <a:latin typeface="+mn-lt"/>
          <a:ea typeface="+mn-ea"/>
          <a:cs typeface="+mn-cs"/>
        </a:defRPr>
      </a:lvl1pPr>
      <a:lvl2pPr marL="403433" eaLnBrk="1" hangingPunct="1">
        <a:defRPr>
          <a:latin typeface="+mn-lt"/>
          <a:ea typeface="+mn-ea"/>
          <a:cs typeface="+mn-cs"/>
        </a:defRPr>
      </a:lvl2pPr>
      <a:lvl3pPr marL="806867" eaLnBrk="1" hangingPunct="1">
        <a:defRPr>
          <a:latin typeface="+mn-lt"/>
          <a:ea typeface="+mn-ea"/>
          <a:cs typeface="+mn-cs"/>
        </a:defRPr>
      </a:lvl3pPr>
      <a:lvl4pPr marL="1210300" eaLnBrk="1" hangingPunct="1">
        <a:defRPr>
          <a:latin typeface="+mn-lt"/>
          <a:ea typeface="+mn-ea"/>
          <a:cs typeface="+mn-cs"/>
        </a:defRPr>
      </a:lvl4pPr>
      <a:lvl5pPr marL="1613733" eaLnBrk="1" hangingPunct="1">
        <a:defRPr>
          <a:latin typeface="+mn-lt"/>
          <a:ea typeface="+mn-ea"/>
          <a:cs typeface="+mn-cs"/>
        </a:defRPr>
      </a:lvl5pPr>
      <a:lvl6pPr marL="2017166" eaLnBrk="1" hangingPunct="1">
        <a:defRPr>
          <a:latin typeface="+mn-lt"/>
          <a:ea typeface="+mn-ea"/>
          <a:cs typeface="+mn-cs"/>
        </a:defRPr>
      </a:lvl6pPr>
      <a:lvl7pPr marL="2420600" eaLnBrk="1" hangingPunct="1">
        <a:defRPr>
          <a:latin typeface="+mn-lt"/>
          <a:ea typeface="+mn-ea"/>
          <a:cs typeface="+mn-cs"/>
        </a:defRPr>
      </a:lvl7pPr>
      <a:lvl8pPr marL="2824033" eaLnBrk="1" hangingPunct="1">
        <a:defRPr>
          <a:latin typeface="+mn-lt"/>
          <a:ea typeface="+mn-ea"/>
          <a:cs typeface="+mn-cs"/>
        </a:defRPr>
      </a:lvl8pPr>
      <a:lvl9pPr marL="3227466" eaLnBrk="1" hangingPunct="1">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84.xml"/><Relationship Id="rId4" Type="http://schemas.openxmlformats.org/officeDocument/2006/relationships/image" Target="../media/image11.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8" Type="http://schemas.openxmlformats.org/officeDocument/2006/relationships/oleObject" Target="../embeddings/oleObject4.bin"/><Relationship Id="rId3" Type="http://schemas.openxmlformats.org/officeDocument/2006/relationships/notesSlide" Target="../notesSlides/notesSlide11.xml"/><Relationship Id="rId7" Type="http://schemas.openxmlformats.org/officeDocument/2006/relationships/image" Target="../media/image14.wmf"/><Relationship Id="rId2" Type="http://schemas.openxmlformats.org/officeDocument/2006/relationships/slideLayout" Target="../slideLayouts/slideLayout52.xml"/><Relationship Id="rId1" Type="http://schemas.openxmlformats.org/officeDocument/2006/relationships/vmlDrawing" Target="../drawings/vmlDrawing2.vml"/><Relationship Id="rId6" Type="http://schemas.openxmlformats.org/officeDocument/2006/relationships/oleObject" Target="../embeddings/oleObject3.bin"/><Relationship Id="rId5" Type="http://schemas.openxmlformats.org/officeDocument/2006/relationships/image" Target="../media/image13.wmf"/><Relationship Id="rId4" Type="http://schemas.openxmlformats.org/officeDocument/2006/relationships/oleObject" Target="../embeddings/oleObject2.bin"/><Relationship Id="rId9" Type="http://schemas.openxmlformats.org/officeDocument/2006/relationships/image" Target="../media/image15.wmf"/></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7" Type="http://schemas.openxmlformats.org/officeDocument/2006/relationships/image" Target="../media/image17.wmf"/><Relationship Id="rId2" Type="http://schemas.openxmlformats.org/officeDocument/2006/relationships/slideLayout" Target="../slideLayouts/slideLayout64.xml"/><Relationship Id="rId1" Type="http://schemas.openxmlformats.org/officeDocument/2006/relationships/vmlDrawing" Target="../drawings/vmlDrawing3.vml"/><Relationship Id="rId6" Type="http://schemas.openxmlformats.org/officeDocument/2006/relationships/oleObject" Target="../embeddings/oleObject6.bin"/><Relationship Id="rId5" Type="http://schemas.openxmlformats.org/officeDocument/2006/relationships/image" Target="../media/image16.wmf"/><Relationship Id="rId4" Type="http://schemas.openxmlformats.org/officeDocument/2006/relationships/oleObject" Target="../embeddings/oleObject5.bin"/></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7" Type="http://schemas.openxmlformats.org/officeDocument/2006/relationships/image" Target="../media/image16.wmf"/><Relationship Id="rId2" Type="http://schemas.openxmlformats.org/officeDocument/2006/relationships/slideLayout" Target="../slideLayouts/slideLayout64.xml"/><Relationship Id="rId1" Type="http://schemas.openxmlformats.org/officeDocument/2006/relationships/vmlDrawing" Target="../drawings/vmlDrawing4.vml"/><Relationship Id="rId6" Type="http://schemas.openxmlformats.org/officeDocument/2006/relationships/oleObject" Target="../embeddings/oleObject8.bin"/><Relationship Id="rId5" Type="http://schemas.openxmlformats.org/officeDocument/2006/relationships/image" Target="../media/image17.wmf"/><Relationship Id="rId4" Type="http://schemas.openxmlformats.org/officeDocument/2006/relationships/oleObject" Target="../embeddings/oleObject7.bin"/></Relationships>
</file>

<file path=ppt/slides/_rels/slide14.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notesSlide" Target="../notesSlides/notesSlide14.xml"/><Relationship Id="rId7" Type="http://schemas.openxmlformats.org/officeDocument/2006/relationships/image" Target="../media/image19.wmf"/><Relationship Id="rId2" Type="http://schemas.openxmlformats.org/officeDocument/2006/relationships/slideLayout" Target="../slideLayouts/slideLayout14.xml"/><Relationship Id="rId1" Type="http://schemas.openxmlformats.org/officeDocument/2006/relationships/vmlDrawing" Target="../drawings/vmlDrawing5.vml"/><Relationship Id="rId6" Type="http://schemas.openxmlformats.org/officeDocument/2006/relationships/oleObject" Target="../embeddings/oleObject10.bin"/><Relationship Id="rId5" Type="http://schemas.openxmlformats.org/officeDocument/2006/relationships/image" Target="../media/image18.wmf"/><Relationship Id="rId4" Type="http://schemas.openxmlformats.org/officeDocument/2006/relationships/oleObject" Target="../embeddings/oleObject9.bin"/></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4.xml"/><Relationship Id="rId1" Type="http://schemas.openxmlformats.org/officeDocument/2006/relationships/vmlDrawing" Target="../drawings/vmlDrawing6.vml"/><Relationship Id="rId5" Type="http://schemas.openxmlformats.org/officeDocument/2006/relationships/image" Target="../media/image22.wmf"/><Relationship Id="rId4" Type="http://schemas.openxmlformats.org/officeDocument/2006/relationships/oleObject" Target="../embeddings/oleObject11.bin"/></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4.xml"/><Relationship Id="rId1" Type="http://schemas.openxmlformats.org/officeDocument/2006/relationships/vmlDrawing" Target="../drawings/vmlDrawing7.vml"/><Relationship Id="rId5" Type="http://schemas.openxmlformats.org/officeDocument/2006/relationships/image" Target="../media/image23.wmf"/><Relationship Id="rId4" Type="http://schemas.openxmlformats.org/officeDocument/2006/relationships/oleObject" Target="../embeddings/oleObject12.bin"/></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9.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9.xml"/></Relationships>
</file>

<file path=ppt/slides/_rels/slide2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5.xml"/><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6.xml"/><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4.xml"/></Relationships>
</file>

<file path=ppt/slides/_rels/slide3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7.xml"/><Relationship Id="rId1" Type="http://schemas.openxmlformats.org/officeDocument/2006/relationships/slideLayout" Target="../slideLayouts/slideLayout82.xml"/><Relationship Id="rId4" Type="http://schemas.openxmlformats.org/officeDocument/2006/relationships/image" Target="../media/image11.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4.xml"/><Relationship Id="rId1" Type="http://schemas.openxmlformats.org/officeDocument/2006/relationships/vmlDrawing" Target="../drawings/vmlDrawing1.vml"/><Relationship Id="rId5" Type="http://schemas.openxmlformats.org/officeDocument/2006/relationships/image" Target="../media/image12.wmf"/><Relationship Id="rId4" Type="http://schemas.openxmlformats.org/officeDocument/2006/relationships/oleObject" Target="../embeddings/oleObject1.bin"/></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134471" y="1143000"/>
            <a:ext cx="0" cy="4670612"/>
          </a:xfrm>
          <a:custGeom>
            <a:avLst/>
            <a:gdLst/>
            <a:ahLst/>
            <a:cxnLst/>
            <a:rect l="l" t="t" r="r" b="b"/>
            <a:pathLst>
              <a:path h="5293359">
                <a:moveTo>
                  <a:pt x="0" y="0"/>
                </a:moveTo>
                <a:lnTo>
                  <a:pt x="0" y="5292852"/>
                </a:lnTo>
              </a:path>
            </a:pathLst>
          </a:custGeom>
          <a:ln w="23495">
            <a:solidFill>
              <a:srgbClr val="D8A31F"/>
            </a:solidFill>
          </a:ln>
        </p:spPr>
        <p:txBody>
          <a:bodyPr wrap="square" lIns="0" tIns="0" rIns="0" bIns="0" rtlCol="0"/>
          <a:lstStyle/>
          <a:p>
            <a:pPr marL="0" marR="0" lvl="0" indent="0" algn="l" defTabSz="806867" rtl="0" eaLnBrk="1" fontAlgn="auto" latinLnBrk="0" hangingPunct="1">
              <a:lnSpc>
                <a:spcPct val="100000"/>
              </a:lnSpc>
              <a:spcBef>
                <a:spcPts val="0"/>
              </a:spcBef>
              <a:spcAft>
                <a:spcPts val="0"/>
              </a:spcAft>
              <a:buClrTx/>
              <a:buSzTx/>
              <a:buFontTx/>
              <a:buNone/>
              <a:tabLst/>
              <a:defRPr/>
            </a:pPr>
            <a:endParaRPr kumimoji="0" sz="1588" b="0" i="0" u="none" strike="noStrike" kern="1200" cap="none" spc="0" normalizeH="0" baseline="0" noProof="0">
              <a:ln>
                <a:noFill/>
              </a:ln>
              <a:solidFill>
                <a:prstClr val="black"/>
              </a:solidFill>
              <a:effectLst/>
              <a:uLnTx/>
              <a:uFillTx/>
              <a:latin typeface="Calibri"/>
              <a:ea typeface="+mn-ea"/>
              <a:cs typeface="Arial" panose="020B0604020202020204" pitchFamily="34" charset="0"/>
            </a:endParaRPr>
          </a:p>
        </p:txBody>
      </p:sp>
      <p:sp>
        <p:nvSpPr>
          <p:cNvPr id="3" name="object 3"/>
          <p:cNvSpPr/>
          <p:nvPr/>
        </p:nvSpPr>
        <p:spPr>
          <a:xfrm>
            <a:off x="0" y="0"/>
            <a:ext cx="9143999" cy="1050728"/>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pPr marL="0" marR="0" lvl="0" indent="0" algn="l" defTabSz="806867" rtl="0" eaLnBrk="1" fontAlgn="auto" latinLnBrk="0" hangingPunct="1">
              <a:lnSpc>
                <a:spcPct val="100000"/>
              </a:lnSpc>
              <a:spcBef>
                <a:spcPts val="0"/>
              </a:spcBef>
              <a:spcAft>
                <a:spcPts val="0"/>
              </a:spcAft>
              <a:buClrTx/>
              <a:buSzTx/>
              <a:buFontTx/>
              <a:buNone/>
              <a:tabLst/>
              <a:defRPr/>
            </a:pPr>
            <a:endParaRPr kumimoji="0" sz="1588" b="0" i="0" u="none" strike="noStrike" kern="1200" cap="none" spc="0" normalizeH="0" baseline="0" noProof="0" dirty="0">
              <a:ln>
                <a:noFill/>
              </a:ln>
              <a:solidFill>
                <a:prstClr val="black"/>
              </a:solidFill>
              <a:effectLst/>
              <a:uLnTx/>
              <a:uFillTx/>
              <a:latin typeface="Futura Lt BT" panose="020B0402020204020303" pitchFamily="34" charset="0"/>
              <a:ea typeface="+mn-ea"/>
              <a:cs typeface="Arial" panose="020B0604020202020204" pitchFamily="34" charset="0"/>
            </a:endParaRPr>
          </a:p>
        </p:txBody>
      </p:sp>
      <p:sp>
        <p:nvSpPr>
          <p:cNvPr id="5" name="object 5"/>
          <p:cNvSpPr/>
          <p:nvPr/>
        </p:nvSpPr>
        <p:spPr>
          <a:xfrm>
            <a:off x="0" y="1050727"/>
            <a:ext cx="9143999" cy="4761427"/>
          </a:xfrm>
          <a:custGeom>
            <a:avLst/>
            <a:gdLst/>
            <a:ahLst/>
            <a:cxnLst/>
            <a:rect l="l" t="t" r="r" b="b"/>
            <a:pathLst>
              <a:path w="10058400" h="5274945">
                <a:moveTo>
                  <a:pt x="0" y="5274564"/>
                </a:moveTo>
                <a:lnTo>
                  <a:pt x="10058400" y="5274564"/>
                </a:lnTo>
                <a:lnTo>
                  <a:pt x="10058400" y="0"/>
                </a:lnTo>
                <a:lnTo>
                  <a:pt x="0" y="0"/>
                </a:lnTo>
                <a:lnTo>
                  <a:pt x="0" y="5274564"/>
                </a:lnTo>
                <a:close/>
              </a:path>
            </a:pathLst>
          </a:custGeom>
          <a:solidFill>
            <a:srgbClr val="A6C038"/>
          </a:solidFill>
        </p:spPr>
        <p:txBody>
          <a:bodyPr wrap="square" lIns="0" tIns="0" rIns="0" bIns="0" rtlCol="0"/>
          <a:lstStyle/>
          <a:p>
            <a:pPr marL="0" marR="0" lvl="0" indent="0" algn="l" defTabSz="806867" rtl="0" eaLnBrk="1" fontAlgn="auto" latinLnBrk="0" hangingPunct="1">
              <a:lnSpc>
                <a:spcPct val="100000"/>
              </a:lnSpc>
              <a:spcBef>
                <a:spcPts val="0"/>
              </a:spcBef>
              <a:spcAft>
                <a:spcPts val="0"/>
              </a:spcAft>
              <a:buClrTx/>
              <a:buSzTx/>
              <a:buFontTx/>
              <a:buNone/>
              <a:tabLst/>
              <a:defRPr/>
            </a:pPr>
            <a:endParaRPr kumimoji="0" sz="1588" b="0" i="0" u="none" strike="noStrike" kern="1200" cap="none" spc="0" normalizeH="0" baseline="0" noProof="0">
              <a:ln>
                <a:noFill/>
              </a:ln>
              <a:solidFill>
                <a:prstClr val="black"/>
              </a:solidFill>
              <a:effectLst/>
              <a:uLnTx/>
              <a:uFillTx/>
              <a:latin typeface="Calibri"/>
              <a:ea typeface="+mn-ea"/>
              <a:cs typeface="Arial" panose="020B0604020202020204" pitchFamily="34" charset="0"/>
            </a:endParaRPr>
          </a:p>
        </p:txBody>
      </p:sp>
      <p:sp>
        <p:nvSpPr>
          <p:cNvPr id="8" name="object 8"/>
          <p:cNvSpPr txBox="1"/>
          <p:nvPr/>
        </p:nvSpPr>
        <p:spPr>
          <a:xfrm>
            <a:off x="806824" y="403412"/>
            <a:ext cx="7463117" cy="2192908"/>
          </a:xfrm>
          <a:prstGeom prst="rect">
            <a:avLst/>
          </a:prstGeom>
        </p:spPr>
        <p:txBody>
          <a:bodyPr vert="horz" wrap="square" lIns="0" tIns="0" rIns="0" bIns="0" rtlCol="0">
            <a:spAutoFit/>
          </a:bodyPr>
          <a:lstStyle/>
          <a:p>
            <a:pPr marL="11206" lvl="0" defTabSz="806867" fontAlgn="auto">
              <a:lnSpc>
                <a:spcPts val="5731"/>
              </a:lnSpc>
              <a:spcBef>
                <a:spcPts val="0"/>
              </a:spcBef>
              <a:spcAft>
                <a:spcPts val="0"/>
              </a:spcAft>
            </a:pPr>
            <a:r>
              <a:rPr lang="en-US" sz="5030" b="1" spc="-88" dirty="0">
                <a:solidFill>
                  <a:srgbClr val="A29CC0"/>
                </a:solidFill>
                <a:latin typeface="Century Gothic" panose="020B0502020202020204" pitchFamily="34" charset="0"/>
                <a:cs typeface="Gill Sans MT"/>
              </a:rPr>
              <a:t>Experimental designs </a:t>
            </a:r>
            <a:r>
              <a:rPr lang="en-US" sz="5030" b="1" spc="-88" dirty="0" smtClean="0">
                <a:solidFill>
                  <a:srgbClr val="A29CC0"/>
                </a:solidFill>
                <a:latin typeface="Century Gothic" panose="020B0502020202020204" pitchFamily="34" charset="0"/>
                <a:cs typeface="Gill Sans MT"/>
              </a:rPr>
              <a:t/>
            </a:r>
            <a:br>
              <a:rPr lang="en-US" sz="5030" b="1" spc="-88" dirty="0" smtClean="0">
                <a:solidFill>
                  <a:srgbClr val="A29CC0"/>
                </a:solidFill>
                <a:latin typeface="Century Gothic" panose="020B0502020202020204" pitchFamily="34" charset="0"/>
                <a:cs typeface="Gill Sans MT"/>
              </a:rPr>
            </a:br>
            <a:r>
              <a:rPr lang="en-US" sz="5030" b="1" spc="-88" dirty="0" smtClean="0">
                <a:solidFill>
                  <a:srgbClr val="1E1860"/>
                </a:solidFill>
                <a:latin typeface="Century Gothic" panose="020B0502020202020204" pitchFamily="34" charset="0"/>
                <a:cs typeface="Gill Sans MT"/>
              </a:rPr>
              <a:t>for </a:t>
            </a:r>
            <a:r>
              <a:rPr lang="en-US" sz="5030" b="1" spc="-88" dirty="0">
                <a:solidFill>
                  <a:srgbClr val="1E1860"/>
                </a:solidFill>
                <a:latin typeface="Century Gothic" panose="020B0502020202020204" pitchFamily="34" charset="0"/>
                <a:cs typeface="Gill Sans MT"/>
              </a:rPr>
              <a:t>Impact Evaluation: part I</a:t>
            </a:r>
            <a:endParaRPr kumimoji="0" lang="en-US" sz="5030" b="1" i="0" u="none" strike="noStrike" kern="1200" cap="none" spc="-88" normalizeH="0" baseline="0" noProof="0" dirty="0" smtClean="0">
              <a:ln>
                <a:noFill/>
              </a:ln>
              <a:solidFill>
                <a:srgbClr val="1E1860"/>
              </a:solidFill>
              <a:effectLst/>
              <a:uLnTx/>
              <a:uFillTx/>
              <a:latin typeface="Century Gothic" panose="020B0502020202020204" pitchFamily="34" charset="0"/>
              <a:cs typeface="Gill Sans MT"/>
            </a:endParaRPr>
          </a:p>
        </p:txBody>
      </p:sp>
      <p:sp>
        <p:nvSpPr>
          <p:cNvPr id="6" name="Rectangle 1"/>
          <p:cNvSpPr>
            <a:spLocks noChangeArrowheads="1"/>
          </p:cNvSpPr>
          <p:nvPr/>
        </p:nvSpPr>
        <p:spPr bwMode="auto">
          <a:xfrm>
            <a:off x="-672353" y="6425928"/>
            <a:ext cx="65" cy="24436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806867" rtl="0" eaLnBrk="0" fontAlgn="base" latinLnBrk="0" hangingPunct="0">
              <a:lnSpc>
                <a:spcPct val="100000"/>
              </a:lnSpc>
              <a:spcBef>
                <a:spcPct val="0"/>
              </a:spcBef>
              <a:spcAft>
                <a:spcPct val="0"/>
              </a:spcAft>
              <a:buClrTx/>
              <a:buSzTx/>
              <a:buFontTx/>
              <a:buNone/>
              <a:tabLst/>
              <a:defRPr/>
            </a:pPr>
            <a:endParaRPr kumimoji="0" lang="fr-FR" altLang="en-US" sz="1588" b="0" i="0" u="none" strike="noStrike" kern="1200" cap="none" spc="0" normalizeH="0" baseline="0" noProof="0" dirty="0" smtClean="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7" name="Rectangle 2"/>
          <p:cNvSpPr>
            <a:spLocks noChangeArrowheads="1"/>
          </p:cNvSpPr>
          <p:nvPr/>
        </p:nvSpPr>
        <p:spPr bwMode="auto">
          <a:xfrm>
            <a:off x="-3194431" y="6163313"/>
            <a:ext cx="65" cy="24436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806867" rtl="0" eaLnBrk="0" fontAlgn="base" latinLnBrk="0" hangingPunct="0">
              <a:lnSpc>
                <a:spcPct val="100000"/>
              </a:lnSpc>
              <a:spcBef>
                <a:spcPct val="0"/>
              </a:spcBef>
              <a:spcAft>
                <a:spcPct val="0"/>
              </a:spcAft>
              <a:buClrTx/>
              <a:buSzTx/>
              <a:buFontTx/>
              <a:buNone/>
              <a:tabLst/>
              <a:defRPr/>
            </a:pPr>
            <a:endParaRPr kumimoji="0" lang="fr-FR" altLang="en-US" sz="1588" b="0" i="0" u="none" strike="noStrike" kern="1200" cap="none" spc="0" normalizeH="0" baseline="0" noProof="0" dirty="0" smtClean="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16" name="Rectangle 15"/>
          <p:cNvSpPr>
            <a:spLocks noChangeArrowheads="1"/>
          </p:cNvSpPr>
          <p:nvPr/>
        </p:nvSpPr>
        <p:spPr bwMode="auto">
          <a:xfrm>
            <a:off x="593648" y="3548387"/>
            <a:ext cx="65" cy="24436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806867" rtl="0" eaLnBrk="0" fontAlgn="base" latinLnBrk="0" hangingPunct="0">
              <a:lnSpc>
                <a:spcPct val="100000"/>
              </a:lnSpc>
              <a:spcBef>
                <a:spcPct val="0"/>
              </a:spcBef>
              <a:spcAft>
                <a:spcPct val="0"/>
              </a:spcAft>
              <a:buClrTx/>
              <a:buSzTx/>
              <a:buFontTx/>
              <a:buNone/>
              <a:tabLst/>
              <a:defRPr/>
            </a:pPr>
            <a:endParaRPr kumimoji="0" lang="fr-FR" altLang="en-US" sz="1588"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grpSp>
        <p:nvGrpSpPr>
          <p:cNvPr id="27" name="Group 26"/>
          <p:cNvGrpSpPr/>
          <p:nvPr/>
        </p:nvGrpSpPr>
        <p:grpSpPr>
          <a:xfrm>
            <a:off x="4860032" y="5936696"/>
            <a:ext cx="3582897" cy="804672"/>
            <a:chOff x="4932040" y="5948560"/>
            <a:chExt cx="3582897" cy="804672"/>
          </a:xfrm>
        </p:grpSpPr>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32040" y="5948560"/>
              <a:ext cx="2229336" cy="804672"/>
            </a:xfrm>
            <a:prstGeom prst="rect">
              <a:avLst/>
            </a:prstGeom>
          </p:spPr>
        </p:pic>
        <p:pic>
          <p:nvPicPr>
            <p:cNvPr id="24" name="Picture 11"/>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45241" y="5998852"/>
              <a:ext cx="1169696" cy="70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5" name="2 Subtítulo"/>
          <p:cNvSpPr txBox="1">
            <a:spLocks/>
          </p:cNvSpPr>
          <p:nvPr/>
        </p:nvSpPr>
        <p:spPr>
          <a:xfrm>
            <a:off x="2499329" y="3200400"/>
            <a:ext cx="5943600" cy="2246907"/>
          </a:xfrm>
          <a:prstGeom prst="rect">
            <a:avLst/>
          </a:prstGeom>
        </p:spPr>
        <p:txBody>
          <a:bodyPr>
            <a:normAutofit/>
          </a:bodyPr>
          <a:lstStyle>
            <a:lvl1pPr marL="0" eaLnBrk="1" hangingPunct="1">
              <a:defRPr>
                <a:latin typeface="+mn-lt"/>
                <a:ea typeface="+mn-ea"/>
                <a:cs typeface="+mn-cs"/>
              </a:defRPr>
            </a:lvl1pPr>
            <a:lvl2pPr marL="403433" eaLnBrk="1" hangingPunct="1">
              <a:defRPr>
                <a:latin typeface="+mn-lt"/>
                <a:ea typeface="+mn-ea"/>
                <a:cs typeface="+mn-cs"/>
              </a:defRPr>
            </a:lvl2pPr>
            <a:lvl3pPr marL="806867" eaLnBrk="1" hangingPunct="1">
              <a:defRPr>
                <a:latin typeface="+mn-lt"/>
                <a:ea typeface="+mn-ea"/>
                <a:cs typeface="+mn-cs"/>
              </a:defRPr>
            </a:lvl3pPr>
            <a:lvl4pPr marL="1210300" eaLnBrk="1" hangingPunct="1">
              <a:defRPr>
                <a:latin typeface="+mn-lt"/>
                <a:ea typeface="+mn-ea"/>
                <a:cs typeface="+mn-cs"/>
              </a:defRPr>
            </a:lvl4pPr>
            <a:lvl5pPr marL="1613733" eaLnBrk="1" hangingPunct="1">
              <a:defRPr>
                <a:latin typeface="+mn-lt"/>
                <a:ea typeface="+mn-ea"/>
                <a:cs typeface="+mn-cs"/>
              </a:defRPr>
            </a:lvl5pPr>
            <a:lvl6pPr marL="2017166" eaLnBrk="1" hangingPunct="1">
              <a:defRPr>
                <a:latin typeface="+mn-lt"/>
                <a:ea typeface="+mn-ea"/>
                <a:cs typeface="+mn-cs"/>
              </a:defRPr>
            </a:lvl6pPr>
            <a:lvl7pPr marL="2420600" eaLnBrk="1" hangingPunct="1">
              <a:defRPr>
                <a:latin typeface="+mn-lt"/>
                <a:ea typeface="+mn-ea"/>
                <a:cs typeface="+mn-cs"/>
              </a:defRPr>
            </a:lvl7pPr>
            <a:lvl8pPr marL="2824033" eaLnBrk="1" hangingPunct="1">
              <a:defRPr>
                <a:latin typeface="+mn-lt"/>
                <a:ea typeface="+mn-ea"/>
                <a:cs typeface="+mn-cs"/>
              </a:defRPr>
            </a:lvl8pPr>
            <a:lvl9pPr marL="3227466" eaLnBrk="1" hangingPunct="1">
              <a:defRPr>
                <a:latin typeface="+mn-lt"/>
                <a:ea typeface="+mn-ea"/>
                <a:cs typeface="+mn-cs"/>
              </a:defRPr>
            </a:lvl9pPr>
          </a:lstStyle>
          <a:p>
            <a:pPr fontAlgn="auto">
              <a:spcBef>
                <a:spcPts val="0"/>
              </a:spcBef>
              <a:spcAft>
                <a:spcPts val="600"/>
              </a:spcAft>
              <a:defRPr/>
            </a:pPr>
            <a:r>
              <a:rPr lang="es-MX" sz="2800" kern="0" dirty="0" smtClean="0">
                <a:solidFill>
                  <a:sysClr val="windowText" lastClr="000000"/>
                </a:solidFill>
                <a:latin typeface="Century Gothic" panose="020B0502020202020204" pitchFamily="34" charset="0"/>
              </a:rPr>
              <a:t>Héctor Lamadrid</a:t>
            </a:r>
          </a:p>
          <a:p>
            <a:pPr fontAlgn="auto">
              <a:spcBef>
                <a:spcPts val="0"/>
              </a:spcBef>
              <a:spcAft>
                <a:spcPts val="0"/>
              </a:spcAft>
              <a:defRPr/>
            </a:pPr>
            <a:r>
              <a:rPr lang="en-US" sz="2400" kern="0" dirty="0" smtClean="0">
                <a:solidFill>
                  <a:schemeClr val="bg1"/>
                </a:solidFill>
                <a:latin typeface="Century Gothic" panose="020B0502020202020204" pitchFamily="34" charset="0"/>
              </a:rPr>
              <a:t>Center for Population Health Research</a:t>
            </a:r>
          </a:p>
          <a:p>
            <a:pPr fontAlgn="auto">
              <a:spcBef>
                <a:spcPts val="0"/>
              </a:spcBef>
              <a:spcAft>
                <a:spcPts val="0"/>
              </a:spcAft>
              <a:defRPr/>
            </a:pPr>
            <a:r>
              <a:rPr lang="en-US" sz="2400" kern="0" dirty="0" smtClean="0">
                <a:solidFill>
                  <a:schemeClr val="bg1"/>
                </a:solidFill>
                <a:latin typeface="Century Gothic" panose="020B0502020202020204" pitchFamily="34" charset="0"/>
              </a:rPr>
              <a:t>National Institute of Public Health, Mexico</a:t>
            </a:r>
          </a:p>
        </p:txBody>
      </p:sp>
    </p:spTree>
    <p:extLst>
      <p:ext uri="{BB962C8B-B14F-4D97-AF65-F5344CB8AC3E}">
        <p14:creationId xmlns:p14="http://schemas.microsoft.com/office/powerpoint/2010/main" val="93333432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6" name="1 Título"/>
          <p:cNvSpPr>
            <a:spLocks noGrp="1"/>
          </p:cNvSpPr>
          <p:nvPr>
            <p:ph type="title"/>
          </p:nvPr>
        </p:nvSpPr>
        <p:spPr/>
        <p:txBody>
          <a:bodyPr/>
          <a:lstStyle/>
          <a:p>
            <a:r>
              <a:rPr lang="en-ZA" smtClean="0"/>
              <a:t>Causality</a:t>
            </a:r>
          </a:p>
        </p:txBody>
      </p:sp>
      <p:sp>
        <p:nvSpPr>
          <p:cNvPr id="41987" name="2 Marcador de contenido"/>
          <p:cNvSpPr>
            <a:spLocks noGrp="1"/>
          </p:cNvSpPr>
          <p:nvPr>
            <p:ph idx="1"/>
          </p:nvPr>
        </p:nvSpPr>
        <p:spPr/>
        <p:txBody>
          <a:bodyPr/>
          <a:lstStyle/>
          <a:p>
            <a:r>
              <a:rPr lang="en-ZA" sz="2400" smtClean="0"/>
              <a:t>Necessarily, one of these states, either exposed or unexposed to the programme, is contrary to the facts. This state is therefore called COUNTERFACTUAL. </a:t>
            </a:r>
          </a:p>
          <a:p>
            <a:r>
              <a:rPr lang="en-ZA" sz="2400" smtClean="0"/>
              <a:t>Since it is impossible to observe the counterfactual, programme evaluation looks for its better proxy in order to reach causal inferences. </a:t>
            </a:r>
          </a:p>
          <a:p>
            <a:r>
              <a:rPr lang="en-ZA" sz="2400" smtClean="0"/>
              <a:t>The search for a good proxy of the counterfactual, that is </a:t>
            </a:r>
            <a:r>
              <a:rPr lang="en-ZA" sz="2400" b="1" smtClean="0"/>
              <a:t>the control group, </a:t>
            </a:r>
            <a:r>
              <a:rPr lang="en-ZA" sz="2400" smtClean="0"/>
              <a:t>is crucial in programme impact evaluation studies. </a:t>
            </a:r>
            <a:endParaRPr lang="en-ZA" sz="2400" b="1" smtClean="0"/>
          </a:p>
          <a:p>
            <a:pPr>
              <a:buFont typeface="Wingdings" pitchFamily="2" charset="2"/>
              <a:buNone/>
            </a:pPr>
            <a:endParaRPr lang="en-ZA" sz="240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43010" name="Object 2"/>
          <p:cNvGraphicFramePr>
            <a:graphicFrameLocks noChangeAspect="1"/>
          </p:cNvGraphicFramePr>
          <p:nvPr/>
        </p:nvGraphicFramePr>
        <p:xfrm>
          <a:off x="7164388" y="4327525"/>
          <a:ext cx="587375" cy="511175"/>
        </p:xfrm>
        <a:graphic>
          <a:graphicData uri="http://schemas.openxmlformats.org/presentationml/2006/ole">
            <mc:AlternateContent xmlns:mc="http://schemas.openxmlformats.org/markup-compatibility/2006">
              <mc:Choice xmlns:v="urn:schemas-microsoft-com:vml" Requires="v">
                <p:oleObj spid="_x0000_s43037" name="Ecuación" r:id="rId4" imgW="291973" imgH="253890" progId="Equation.3">
                  <p:embed/>
                </p:oleObj>
              </mc:Choice>
              <mc:Fallback>
                <p:oleObj name="Ecuación" r:id="rId4" imgW="291973" imgH="253890" progId="Equation.3">
                  <p:embed/>
                  <p:pic>
                    <p:nvPicPr>
                      <p:cNvPr id="0" name="Picture 2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164388" y="4327525"/>
                        <a:ext cx="587375" cy="511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cxnSp>
        <p:nvCxnSpPr>
          <p:cNvPr id="5" name="4 Conector recto de flecha"/>
          <p:cNvCxnSpPr/>
          <p:nvPr/>
        </p:nvCxnSpPr>
        <p:spPr>
          <a:xfrm flipV="1">
            <a:off x="1835150" y="1811338"/>
            <a:ext cx="0" cy="3529012"/>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 name="6 Conector recto de flecha"/>
          <p:cNvCxnSpPr/>
          <p:nvPr/>
        </p:nvCxnSpPr>
        <p:spPr>
          <a:xfrm>
            <a:off x="1835150" y="5340350"/>
            <a:ext cx="65532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 name="7 Forma libre"/>
          <p:cNvSpPr/>
          <p:nvPr/>
        </p:nvSpPr>
        <p:spPr>
          <a:xfrm>
            <a:off x="1973263" y="2095500"/>
            <a:ext cx="5226050" cy="2468563"/>
          </a:xfrm>
          <a:custGeom>
            <a:avLst/>
            <a:gdLst>
              <a:gd name="connsiteX0" fmla="*/ 0 w 5225143"/>
              <a:gd name="connsiteY0" fmla="*/ 0 h 2467429"/>
              <a:gd name="connsiteX1" fmla="*/ 1306286 w 5225143"/>
              <a:gd name="connsiteY1" fmla="*/ 1828800 h 2467429"/>
              <a:gd name="connsiteX2" fmla="*/ 5225143 w 5225143"/>
              <a:gd name="connsiteY2" fmla="*/ 2467429 h 2467429"/>
            </a:gdLst>
            <a:ahLst/>
            <a:cxnLst>
              <a:cxn ang="0">
                <a:pos x="connsiteX0" y="connsiteY0"/>
              </a:cxn>
              <a:cxn ang="0">
                <a:pos x="connsiteX1" y="connsiteY1"/>
              </a:cxn>
              <a:cxn ang="0">
                <a:pos x="connsiteX2" y="connsiteY2"/>
              </a:cxn>
            </a:cxnLst>
            <a:rect l="l" t="t" r="r" b="b"/>
            <a:pathLst>
              <a:path w="5225143" h="2467429">
                <a:moveTo>
                  <a:pt x="0" y="0"/>
                </a:moveTo>
                <a:cubicBezTo>
                  <a:pt x="217714" y="708781"/>
                  <a:pt x="435429" y="1417562"/>
                  <a:pt x="1306286" y="1828800"/>
                </a:cubicBezTo>
                <a:cubicBezTo>
                  <a:pt x="2177143" y="2240038"/>
                  <a:pt x="4509105" y="2360991"/>
                  <a:pt x="5225143" y="2467429"/>
                </a:cubicBezTo>
              </a:path>
            </a:pathLst>
          </a:custGeom>
          <a:ln w="28575"/>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s-MX">
              <a:solidFill>
                <a:prstClr val="black"/>
              </a:solidFill>
            </a:endParaRPr>
          </a:p>
        </p:txBody>
      </p:sp>
      <p:sp>
        <p:nvSpPr>
          <p:cNvPr id="9" name="8 Forma libre"/>
          <p:cNvSpPr/>
          <p:nvPr/>
        </p:nvSpPr>
        <p:spPr>
          <a:xfrm>
            <a:off x="1979613" y="2098675"/>
            <a:ext cx="5256212" cy="2089150"/>
          </a:xfrm>
          <a:custGeom>
            <a:avLst/>
            <a:gdLst>
              <a:gd name="connsiteX0" fmla="*/ 0 w 5225143"/>
              <a:gd name="connsiteY0" fmla="*/ 0 h 2467429"/>
              <a:gd name="connsiteX1" fmla="*/ 1306286 w 5225143"/>
              <a:gd name="connsiteY1" fmla="*/ 1828800 h 2467429"/>
              <a:gd name="connsiteX2" fmla="*/ 5225143 w 5225143"/>
              <a:gd name="connsiteY2" fmla="*/ 2467429 h 2467429"/>
            </a:gdLst>
            <a:ahLst/>
            <a:cxnLst>
              <a:cxn ang="0">
                <a:pos x="connsiteX0" y="connsiteY0"/>
              </a:cxn>
              <a:cxn ang="0">
                <a:pos x="connsiteX1" y="connsiteY1"/>
              </a:cxn>
              <a:cxn ang="0">
                <a:pos x="connsiteX2" y="connsiteY2"/>
              </a:cxn>
            </a:cxnLst>
            <a:rect l="l" t="t" r="r" b="b"/>
            <a:pathLst>
              <a:path w="5225143" h="2467429">
                <a:moveTo>
                  <a:pt x="0" y="0"/>
                </a:moveTo>
                <a:cubicBezTo>
                  <a:pt x="217714" y="708781"/>
                  <a:pt x="435429" y="1417562"/>
                  <a:pt x="1306286" y="1828800"/>
                </a:cubicBezTo>
                <a:cubicBezTo>
                  <a:pt x="2177143" y="2240038"/>
                  <a:pt x="4509105" y="2360991"/>
                  <a:pt x="5225143" y="2467429"/>
                </a:cubicBezTo>
              </a:path>
            </a:pathLst>
          </a:custGeom>
          <a:ln w="28575">
            <a:prstDash val="dash"/>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s-MX">
              <a:solidFill>
                <a:prstClr val="black"/>
              </a:solidFill>
            </a:endParaRPr>
          </a:p>
        </p:txBody>
      </p:sp>
      <p:cxnSp>
        <p:nvCxnSpPr>
          <p:cNvPr id="11" name="10 Conector recto"/>
          <p:cNvCxnSpPr/>
          <p:nvPr/>
        </p:nvCxnSpPr>
        <p:spPr>
          <a:xfrm>
            <a:off x="2124075" y="2492375"/>
            <a:ext cx="0" cy="2847975"/>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17 Conector recto"/>
          <p:cNvCxnSpPr/>
          <p:nvPr/>
        </p:nvCxnSpPr>
        <p:spPr>
          <a:xfrm flipV="1">
            <a:off x="7164388" y="4114800"/>
            <a:ext cx="0" cy="1225550"/>
          </a:xfrm>
          <a:prstGeom prst="line">
            <a:avLst/>
          </a:prstGeom>
        </p:spPr>
        <p:style>
          <a:lnRef idx="1">
            <a:schemeClr val="accent1"/>
          </a:lnRef>
          <a:fillRef idx="0">
            <a:schemeClr val="accent1"/>
          </a:fillRef>
          <a:effectRef idx="0">
            <a:schemeClr val="accent1"/>
          </a:effectRef>
          <a:fontRef idx="minor">
            <a:schemeClr val="tx1"/>
          </a:fontRef>
        </p:style>
      </p:cxnSp>
      <p:sp>
        <p:nvSpPr>
          <p:cNvPr id="20" name="Text Box 31"/>
          <p:cNvSpPr txBox="1">
            <a:spLocks noChangeArrowheads="1"/>
          </p:cNvSpPr>
          <p:nvPr/>
        </p:nvSpPr>
        <p:spPr bwMode="auto">
          <a:xfrm>
            <a:off x="7451725" y="4868863"/>
            <a:ext cx="1512888" cy="431800"/>
          </a:xfrm>
          <a:prstGeom prst="rect">
            <a:avLst/>
          </a:prstGeom>
          <a:noFill/>
          <a:ln w="9525">
            <a:noFill/>
            <a:miter lim="800000"/>
            <a:headEnd/>
            <a:tailEnd/>
          </a:ln>
        </p:spPr>
        <p:txBody>
          <a:bodyPr>
            <a:spAutoFit/>
          </a:bodyPr>
          <a:lstStyle/>
          <a:p>
            <a:pPr fontAlgn="auto">
              <a:spcBef>
                <a:spcPct val="50000"/>
              </a:spcBef>
              <a:spcAft>
                <a:spcPts val="0"/>
              </a:spcAft>
              <a:defRPr/>
            </a:pPr>
            <a:r>
              <a:rPr lang="es-MX" sz="1100" dirty="0" err="1">
                <a:solidFill>
                  <a:srgbClr val="030305"/>
                </a:solidFill>
                <a:latin typeface="Times New Roman" pitchFamily="18" charset="0"/>
                <a:cs typeface="+mn-cs"/>
              </a:rPr>
              <a:t>With</a:t>
            </a:r>
            <a:r>
              <a:rPr lang="es-MX" sz="1100" dirty="0">
                <a:solidFill>
                  <a:srgbClr val="030305"/>
                </a:solidFill>
                <a:latin typeface="Times New Roman" pitchFamily="18" charset="0"/>
                <a:cs typeface="+mn-cs"/>
              </a:rPr>
              <a:t> programme (</a:t>
            </a:r>
            <a:r>
              <a:rPr lang="es-MX" sz="1100" dirty="0" err="1">
                <a:solidFill>
                  <a:srgbClr val="030305"/>
                </a:solidFill>
                <a:latin typeface="Times New Roman" pitchFamily="18" charset="0"/>
                <a:cs typeface="+mn-cs"/>
              </a:rPr>
              <a:t>what</a:t>
            </a:r>
            <a:r>
              <a:rPr lang="es-MX" sz="1100" dirty="0">
                <a:solidFill>
                  <a:srgbClr val="030305"/>
                </a:solidFill>
                <a:latin typeface="Times New Roman" pitchFamily="18" charset="0"/>
                <a:cs typeface="+mn-cs"/>
              </a:rPr>
              <a:t> </a:t>
            </a:r>
            <a:r>
              <a:rPr lang="es-MX" sz="1100" dirty="0" err="1">
                <a:solidFill>
                  <a:srgbClr val="030305"/>
                </a:solidFill>
                <a:latin typeface="Times New Roman" pitchFamily="18" charset="0"/>
                <a:cs typeface="+mn-cs"/>
              </a:rPr>
              <a:t>actually</a:t>
            </a:r>
            <a:r>
              <a:rPr lang="es-MX" sz="1100" dirty="0">
                <a:solidFill>
                  <a:srgbClr val="030305"/>
                </a:solidFill>
                <a:latin typeface="Times New Roman" pitchFamily="18" charset="0"/>
                <a:cs typeface="+mn-cs"/>
              </a:rPr>
              <a:t> </a:t>
            </a:r>
            <a:r>
              <a:rPr lang="es-MX" sz="1100" dirty="0" err="1">
                <a:solidFill>
                  <a:srgbClr val="030305"/>
                </a:solidFill>
                <a:latin typeface="Times New Roman" pitchFamily="18" charset="0"/>
                <a:cs typeface="+mn-cs"/>
              </a:rPr>
              <a:t>happened</a:t>
            </a:r>
            <a:r>
              <a:rPr lang="es-MX" sz="1100" dirty="0">
                <a:solidFill>
                  <a:srgbClr val="030305"/>
                </a:solidFill>
                <a:latin typeface="Times New Roman" pitchFamily="18" charset="0"/>
                <a:cs typeface="+mn-cs"/>
              </a:rPr>
              <a:t>)</a:t>
            </a:r>
            <a:endParaRPr lang="es-ES" sz="1100" dirty="0">
              <a:solidFill>
                <a:srgbClr val="030305"/>
              </a:solidFill>
              <a:latin typeface="Times New Roman" pitchFamily="18" charset="0"/>
              <a:cs typeface="+mn-cs"/>
            </a:endParaRPr>
          </a:p>
        </p:txBody>
      </p:sp>
      <p:sp>
        <p:nvSpPr>
          <p:cNvPr id="21" name="Text Box 31"/>
          <p:cNvSpPr txBox="1">
            <a:spLocks noChangeArrowheads="1"/>
          </p:cNvSpPr>
          <p:nvPr/>
        </p:nvSpPr>
        <p:spPr bwMode="auto">
          <a:xfrm>
            <a:off x="7199313" y="2997200"/>
            <a:ext cx="1944687" cy="461963"/>
          </a:xfrm>
          <a:prstGeom prst="rect">
            <a:avLst/>
          </a:prstGeom>
          <a:noFill/>
          <a:ln w="9525">
            <a:noFill/>
            <a:miter lim="800000"/>
            <a:headEnd/>
            <a:tailEnd/>
          </a:ln>
        </p:spPr>
        <p:txBody>
          <a:bodyPr>
            <a:spAutoFit/>
          </a:bodyPr>
          <a:lstStyle/>
          <a:p>
            <a:pPr fontAlgn="auto">
              <a:spcBef>
                <a:spcPts val="0"/>
              </a:spcBef>
              <a:spcAft>
                <a:spcPts val="0"/>
              </a:spcAft>
              <a:defRPr/>
            </a:pPr>
            <a:r>
              <a:rPr lang="es-MX" sz="1200" b="1" dirty="0" err="1">
                <a:solidFill>
                  <a:srgbClr val="030305"/>
                </a:solidFill>
                <a:latin typeface="Times New Roman" pitchFamily="18" charset="0"/>
                <a:cs typeface="+mn-cs"/>
              </a:rPr>
              <a:t>Counterfactual</a:t>
            </a:r>
            <a:r>
              <a:rPr lang="es-MX" sz="1200" dirty="0">
                <a:solidFill>
                  <a:srgbClr val="030305"/>
                </a:solidFill>
                <a:latin typeface="Times New Roman" pitchFamily="18" charset="0"/>
                <a:cs typeface="+mn-cs"/>
              </a:rPr>
              <a:t> (</a:t>
            </a:r>
            <a:r>
              <a:rPr lang="es-MX" sz="1200" dirty="0" err="1">
                <a:solidFill>
                  <a:srgbClr val="030305"/>
                </a:solidFill>
                <a:latin typeface="Times New Roman" pitchFamily="18" charset="0"/>
                <a:cs typeface="+mn-cs"/>
              </a:rPr>
              <a:t>what</a:t>
            </a:r>
            <a:r>
              <a:rPr lang="es-MX" sz="1200" dirty="0">
                <a:solidFill>
                  <a:srgbClr val="030305"/>
                </a:solidFill>
                <a:latin typeface="Times New Roman" pitchFamily="18" charset="0"/>
                <a:cs typeface="+mn-cs"/>
              </a:rPr>
              <a:t> </a:t>
            </a:r>
            <a:r>
              <a:rPr lang="es-MX" sz="1200" dirty="0" err="1">
                <a:solidFill>
                  <a:srgbClr val="030305"/>
                </a:solidFill>
                <a:latin typeface="Times New Roman" pitchFamily="18" charset="0"/>
                <a:cs typeface="+mn-cs"/>
              </a:rPr>
              <a:t>would’ve</a:t>
            </a:r>
            <a:r>
              <a:rPr lang="es-MX" sz="1200" dirty="0">
                <a:solidFill>
                  <a:srgbClr val="030305"/>
                </a:solidFill>
                <a:latin typeface="Times New Roman" pitchFamily="18" charset="0"/>
                <a:cs typeface="+mn-cs"/>
              </a:rPr>
              <a:t> </a:t>
            </a:r>
            <a:r>
              <a:rPr lang="es-MX" sz="1200" dirty="0" err="1">
                <a:solidFill>
                  <a:srgbClr val="030305"/>
                </a:solidFill>
                <a:latin typeface="Times New Roman" pitchFamily="18" charset="0"/>
                <a:cs typeface="+mn-cs"/>
              </a:rPr>
              <a:t>happened</a:t>
            </a:r>
            <a:r>
              <a:rPr lang="es-MX" sz="1200" dirty="0">
                <a:solidFill>
                  <a:srgbClr val="030305"/>
                </a:solidFill>
                <a:latin typeface="Times New Roman" pitchFamily="18" charset="0"/>
                <a:cs typeface="+mn-cs"/>
              </a:rPr>
              <a:t> w/o P)</a:t>
            </a:r>
            <a:endParaRPr lang="es-ES" sz="1200" dirty="0">
              <a:solidFill>
                <a:srgbClr val="030305"/>
              </a:solidFill>
              <a:latin typeface="Times New Roman" pitchFamily="18" charset="0"/>
              <a:cs typeface="+mn-cs"/>
            </a:endParaRPr>
          </a:p>
        </p:txBody>
      </p:sp>
      <p:sp>
        <p:nvSpPr>
          <p:cNvPr id="22" name="Line 33"/>
          <p:cNvSpPr>
            <a:spLocks noChangeShapeType="1"/>
          </p:cNvSpPr>
          <p:nvPr/>
        </p:nvSpPr>
        <p:spPr bwMode="auto">
          <a:xfrm flipH="1">
            <a:off x="6156325" y="3357563"/>
            <a:ext cx="1079500" cy="719137"/>
          </a:xfrm>
          <a:prstGeom prst="line">
            <a:avLst/>
          </a:prstGeom>
          <a:noFill/>
          <a:ln w="22225">
            <a:solidFill>
              <a:srgbClr val="030305"/>
            </a:solidFill>
            <a:miter lim="800000"/>
            <a:headEnd/>
            <a:tailEnd type="triangle" w="med" len="med"/>
          </a:ln>
        </p:spPr>
        <p:txBody>
          <a:bodyPr wrap="none"/>
          <a:lstStyle/>
          <a:p>
            <a:pPr fontAlgn="auto">
              <a:spcBef>
                <a:spcPts val="0"/>
              </a:spcBef>
              <a:spcAft>
                <a:spcPts val="0"/>
              </a:spcAft>
              <a:defRPr/>
            </a:pPr>
            <a:endParaRPr lang="es-MX">
              <a:solidFill>
                <a:prstClr val="black"/>
              </a:solidFill>
              <a:latin typeface="Calibri"/>
              <a:cs typeface="+mn-cs"/>
            </a:endParaRPr>
          </a:p>
        </p:txBody>
      </p:sp>
      <p:sp>
        <p:nvSpPr>
          <p:cNvPr id="23" name="Line 33"/>
          <p:cNvSpPr>
            <a:spLocks noChangeShapeType="1"/>
          </p:cNvSpPr>
          <p:nvPr/>
        </p:nvSpPr>
        <p:spPr bwMode="auto">
          <a:xfrm flipH="1" flipV="1">
            <a:off x="6875463" y="4548188"/>
            <a:ext cx="504825" cy="465137"/>
          </a:xfrm>
          <a:prstGeom prst="line">
            <a:avLst/>
          </a:prstGeom>
          <a:noFill/>
          <a:ln w="22225">
            <a:solidFill>
              <a:srgbClr val="030305"/>
            </a:solidFill>
            <a:miter lim="800000"/>
            <a:headEnd/>
            <a:tailEnd type="triangle" w="med" len="med"/>
          </a:ln>
        </p:spPr>
        <p:txBody>
          <a:bodyPr wrap="none"/>
          <a:lstStyle/>
          <a:p>
            <a:pPr fontAlgn="auto">
              <a:spcBef>
                <a:spcPts val="0"/>
              </a:spcBef>
              <a:spcAft>
                <a:spcPts val="0"/>
              </a:spcAft>
              <a:defRPr/>
            </a:pPr>
            <a:endParaRPr lang="es-MX">
              <a:solidFill>
                <a:prstClr val="black"/>
              </a:solidFill>
              <a:latin typeface="Calibri"/>
              <a:cs typeface="+mn-cs"/>
            </a:endParaRPr>
          </a:p>
        </p:txBody>
      </p:sp>
      <p:sp>
        <p:nvSpPr>
          <p:cNvPr id="24" name="Rectangle 10"/>
          <p:cNvSpPr>
            <a:spLocks noChangeArrowheads="1"/>
          </p:cNvSpPr>
          <p:nvPr/>
        </p:nvSpPr>
        <p:spPr bwMode="auto">
          <a:xfrm>
            <a:off x="1619250" y="5516563"/>
            <a:ext cx="1531938" cy="261937"/>
          </a:xfrm>
          <a:prstGeom prst="rect">
            <a:avLst/>
          </a:prstGeom>
          <a:noFill/>
          <a:ln w="12700">
            <a:noFill/>
            <a:miter lim="800000"/>
            <a:headEnd/>
            <a:tailEnd/>
          </a:ln>
        </p:spPr>
        <p:txBody>
          <a:bodyPr wrap="none" lIns="0" tIns="0" rIns="0" bIns="0">
            <a:spAutoFit/>
          </a:bodyPr>
          <a:lstStyle/>
          <a:p>
            <a:pPr fontAlgn="auto">
              <a:spcBef>
                <a:spcPts val="0"/>
              </a:spcBef>
              <a:spcAft>
                <a:spcPts val="0"/>
              </a:spcAft>
              <a:defRPr/>
            </a:pPr>
            <a:r>
              <a:rPr lang="es-ES" sz="1700" dirty="0">
                <a:solidFill>
                  <a:srgbClr val="000000"/>
                </a:solidFill>
                <a:latin typeface="Times New Roman" pitchFamily="18" charset="0"/>
                <a:cs typeface="+mn-cs"/>
              </a:rPr>
              <a:t>Programme </a:t>
            </a:r>
            <a:r>
              <a:rPr lang="es-ES" sz="1700" dirty="0" err="1">
                <a:solidFill>
                  <a:srgbClr val="000000"/>
                </a:solidFill>
                <a:latin typeface="Times New Roman" pitchFamily="18" charset="0"/>
                <a:cs typeface="+mn-cs"/>
              </a:rPr>
              <a:t>starts</a:t>
            </a:r>
            <a:endParaRPr lang="es-ES" sz="2400" dirty="0">
              <a:solidFill>
                <a:prstClr val="black"/>
              </a:solidFill>
              <a:latin typeface="Tahoma" pitchFamily="34" charset="0"/>
              <a:cs typeface="+mn-cs"/>
            </a:endParaRPr>
          </a:p>
        </p:txBody>
      </p:sp>
      <p:sp>
        <p:nvSpPr>
          <p:cNvPr id="25" name="Rectangle 14"/>
          <p:cNvSpPr>
            <a:spLocks noChangeArrowheads="1"/>
          </p:cNvSpPr>
          <p:nvPr/>
        </p:nvSpPr>
        <p:spPr bwMode="auto">
          <a:xfrm>
            <a:off x="6227763" y="5411788"/>
            <a:ext cx="1655762" cy="523875"/>
          </a:xfrm>
          <a:prstGeom prst="rect">
            <a:avLst/>
          </a:prstGeom>
          <a:noFill/>
          <a:ln w="12700">
            <a:noFill/>
            <a:miter lim="800000"/>
            <a:headEnd/>
            <a:tailEnd/>
          </a:ln>
        </p:spPr>
        <p:txBody>
          <a:bodyPr lIns="0" tIns="0" rIns="0" bIns="0">
            <a:spAutoFit/>
          </a:bodyPr>
          <a:lstStyle/>
          <a:p>
            <a:pPr algn="ctr" fontAlgn="auto">
              <a:spcBef>
                <a:spcPts val="0"/>
              </a:spcBef>
              <a:spcAft>
                <a:spcPts val="0"/>
              </a:spcAft>
              <a:defRPr/>
            </a:pPr>
            <a:r>
              <a:rPr lang="es-ES" sz="1700" dirty="0">
                <a:solidFill>
                  <a:srgbClr val="000000"/>
                </a:solidFill>
                <a:latin typeface="Times New Roman" pitchFamily="18" charset="0"/>
                <a:cs typeface="+mn-cs"/>
              </a:rPr>
              <a:t>Programme </a:t>
            </a:r>
            <a:r>
              <a:rPr lang="es-ES" sz="1700" dirty="0" err="1">
                <a:solidFill>
                  <a:srgbClr val="000000"/>
                </a:solidFill>
                <a:latin typeface="Times New Roman" pitchFamily="18" charset="0"/>
                <a:cs typeface="+mn-cs"/>
              </a:rPr>
              <a:t>ends</a:t>
            </a:r>
            <a:r>
              <a:rPr lang="es-ES" sz="1700" dirty="0">
                <a:solidFill>
                  <a:srgbClr val="000000"/>
                </a:solidFill>
                <a:latin typeface="Times New Roman" pitchFamily="18" charset="0"/>
                <a:cs typeface="+mn-cs"/>
              </a:rPr>
              <a:t> (</a:t>
            </a:r>
            <a:r>
              <a:rPr lang="es-ES" sz="1700" dirty="0" err="1">
                <a:solidFill>
                  <a:srgbClr val="000000"/>
                </a:solidFill>
                <a:latin typeface="Times New Roman" pitchFamily="18" charset="0"/>
                <a:cs typeface="+mn-cs"/>
              </a:rPr>
              <a:t>or</a:t>
            </a:r>
            <a:r>
              <a:rPr lang="es-ES" sz="1700" dirty="0">
                <a:solidFill>
                  <a:srgbClr val="000000"/>
                </a:solidFill>
                <a:latin typeface="Times New Roman" pitchFamily="18" charset="0"/>
                <a:cs typeface="+mn-cs"/>
              </a:rPr>
              <a:t> </a:t>
            </a:r>
            <a:r>
              <a:rPr lang="es-ES" sz="1700" dirty="0" err="1">
                <a:solidFill>
                  <a:srgbClr val="000000"/>
                </a:solidFill>
                <a:latin typeface="Times New Roman" pitchFamily="18" charset="0"/>
                <a:cs typeface="+mn-cs"/>
              </a:rPr>
              <a:t>mid-point</a:t>
            </a:r>
            <a:r>
              <a:rPr lang="es-ES" sz="1700" dirty="0">
                <a:solidFill>
                  <a:srgbClr val="000000"/>
                </a:solidFill>
                <a:latin typeface="Times New Roman" pitchFamily="18" charset="0"/>
                <a:cs typeface="+mn-cs"/>
              </a:rPr>
              <a:t>)</a:t>
            </a:r>
            <a:endParaRPr lang="es-ES" sz="2400" dirty="0">
              <a:solidFill>
                <a:prstClr val="black"/>
              </a:solidFill>
              <a:latin typeface="Tahoma" pitchFamily="34" charset="0"/>
              <a:cs typeface="+mn-cs"/>
            </a:endParaRPr>
          </a:p>
        </p:txBody>
      </p:sp>
      <p:sp>
        <p:nvSpPr>
          <p:cNvPr id="27" name="Rectangle 12"/>
          <p:cNvSpPr>
            <a:spLocks noChangeArrowheads="1"/>
          </p:cNvSpPr>
          <p:nvPr/>
        </p:nvSpPr>
        <p:spPr bwMode="auto">
          <a:xfrm>
            <a:off x="3924300" y="6021388"/>
            <a:ext cx="863600" cy="307975"/>
          </a:xfrm>
          <a:prstGeom prst="rect">
            <a:avLst/>
          </a:prstGeom>
          <a:noFill/>
          <a:ln w="12700">
            <a:noFill/>
            <a:miter lim="800000"/>
            <a:headEnd/>
            <a:tailEnd/>
          </a:ln>
        </p:spPr>
        <p:txBody>
          <a:bodyPr lIns="0" tIns="0" rIns="0" bIns="0">
            <a:spAutoFit/>
          </a:bodyPr>
          <a:lstStyle/>
          <a:p>
            <a:pPr fontAlgn="auto">
              <a:spcBef>
                <a:spcPts val="0"/>
              </a:spcBef>
              <a:spcAft>
                <a:spcPts val="0"/>
              </a:spcAft>
              <a:defRPr/>
            </a:pPr>
            <a:r>
              <a:rPr lang="es-ES" sz="2000" dirty="0">
                <a:solidFill>
                  <a:srgbClr val="000000"/>
                </a:solidFill>
                <a:latin typeface="Calibri"/>
                <a:cs typeface="+mn-cs"/>
              </a:rPr>
              <a:t>TIME</a:t>
            </a:r>
            <a:endParaRPr lang="es-ES" sz="2400" dirty="0">
              <a:solidFill>
                <a:prstClr val="black"/>
              </a:solidFill>
              <a:latin typeface="Calibri"/>
              <a:cs typeface="+mn-cs"/>
            </a:endParaRPr>
          </a:p>
        </p:txBody>
      </p:sp>
      <p:sp>
        <p:nvSpPr>
          <p:cNvPr id="28" name="Line 25"/>
          <p:cNvSpPr>
            <a:spLocks noChangeShapeType="1"/>
          </p:cNvSpPr>
          <p:nvPr/>
        </p:nvSpPr>
        <p:spPr bwMode="auto">
          <a:xfrm>
            <a:off x="4714875" y="6148388"/>
            <a:ext cx="1152525" cy="0"/>
          </a:xfrm>
          <a:prstGeom prst="line">
            <a:avLst/>
          </a:prstGeom>
          <a:noFill/>
          <a:ln w="25400">
            <a:solidFill>
              <a:schemeClr val="tx1"/>
            </a:solidFill>
            <a:miter lim="800000"/>
            <a:headEnd/>
            <a:tailEnd type="triangle" w="lg" len="lg"/>
          </a:ln>
        </p:spPr>
        <p:txBody>
          <a:bodyPr wrap="none"/>
          <a:lstStyle/>
          <a:p>
            <a:pPr fontAlgn="auto">
              <a:spcBef>
                <a:spcPts val="0"/>
              </a:spcBef>
              <a:spcAft>
                <a:spcPts val="0"/>
              </a:spcAft>
              <a:defRPr/>
            </a:pPr>
            <a:endParaRPr lang="es-MX">
              <a:solidFill>
                <a:prstClr val="black"/>
              </a:solidFill>
              <a:latin typeface="Calibri"/>
              <a:cs typeface="+mn-cs"/>
            </a:endParaRPr>
          </a:p>
        </p:txBody>
      </p:sp>
      <p:sp>
        <p:nvSpPr>
          <p:cNvPr id="29" name="Rectangle 10"/>
          <p:cNvSpPr>
            <a:spLocks noChangeArrowheads="1"/>
          </p:cNvSpPr>
          <p:nvPr/>
        </p:nvSpPr>
        <p:spPr bwMode="auto">
          <a:xfrm>
            <a:off x="971550" y="1268413"/>
            <a:ext cx="1646238" cy="523875"/>
          </a:xfrm>
          <a:prstGeom prst="rect">
            <a:avLst/>
          </a:prstGeom>
          <a:noFill/>
          <a:ln w="12700">
            <a:noFill/>
            <a:miter lim="800000"/>
            <a:headEnd/>
            <a:tailEnd/>
          </a:ln>
        </p:spPr>
        <p:txBody>
          <a:bodyPr lIns="0" tIns="0" rIns="0" bIns="0">
            <a:spAutoFit/>
          </a:bodyPr>
          <a:lstStyle/>
          <a:p>
            <a:pPr algn="ctr" fontAlgn="auto">
              <a:spcBef>
                <a:spcPts val="0"/>
              </a:spcBef>
              <a:spcAft>
                <a:spcPts val="0"/>
              </a:spcAft>
              <a:defRPr/>
            </a:pPr>
            <a:r>
              <a:rPr lang="es-ES" sz="1700" dirty="0" err="1">
                <a:solidFill>
                  <a:srgbClr val="000000"/>
                </a:solidFill>
                <a:latin typeface="Times New Roman" pitchFamily="18" charset="0"/>
                <a:cs typeface="+mn-cs"/>
              </a:rPr>
              <a:t>Outcome</a:t>
            </a:r>
            <a:r>
              <a:rPr lang="es-ES" sz="1700" dirty="0">
                <a:solidFill>
                  <a:srgbClr val="000000"/>
                </a:solidFill>
                <a:latin typeface="Times New Roman" pitchFamily="18" charset="0"/>
                <a:cs typeface="+mn-cs"/>
              </a:rPr>
              <a:t> of </a:t>
            </a:r>
            <a:r>
              <a:rPr lang="es-ES" sz="1700" dirty="0" err="1">
                <a:solidFill>
                  <a:srgbClr val="000000"/>
                </a:solidFill>
                <a:latin typeface="Times New Roman" pitchFamily="18" charset="0"/>
                <a:cs typeface="+mn-cs"/>
              </a:rPr>
              <a:t>interest</a:t>
            </a:r>
            <a:endParaRPr lang="es-ES" sz="2400" dirty="0">
              <a:solidFill>
                <a:prstClr val="black"/>
              </a:solidFill>
              <a:latin typeface="Tahoma" pitchFamily="34" charset="0"/>
              <a:cs typeface="+mn-cs"/>
            </a:endParaRPr>
          </a:p>
        </p:txBody>
      </p:sp>
      <p:sp>
        <p:nvSpPr>
          <p:cNvPr id="30" name="Text Box 29"/>
          <p:cNvSpPr txBox="1">
            <a:spLocks noChangeArrowheads="1"/>
          </p:cNvSpPr>
          <p:nvPr/>
        </p:nvSpPr>
        <p:spPr bwMode="auto">
          <a:xfrm>
            <a:off x="7920038" y="4005263"/>
            <a:ext cx="1223962" cy="738187"/>
          </a:xfrm>
          <a:prstGeom prst="rect">
            <a:avLst/>
          </a:prstGeom>
          <a:solidFill>
            <a:srgbClr val="FFFF00">
              <a:alpha val="23000"/>
            </a:srgbClr>
          </a:solidFill>
          <a:ln w="9525">
            <a:noFill/>
            <a:miter lim="800000"/>
            <a:headEnd/>
            <a:tailEnd/>
          </a:ln>
        </p:spPr>
        <p:txBody>
          <a:bodyPr>
            <a:spAutoFit/>
          </a:bodyPr>
          <a:lstStyle/>
          <a:p>
            <a:pPr algn="ctr" fontAlgn="auto">
              <a:spcBef>
                <a:spcPct val="50000"/>
              </a:spcBef>
              <a:spcAft>
                <a:spcPts val="0"/>
              </a:spcAft>
              <a:defRPr/>
            </a:pPr>
            <a:r>
              <a:rPr lang="es-MX" sz="1400" b="1" dirty="0">
                <a:solidFill>
                  <a:srgbClr val="030305"/>
                </a:solidFill>
                <a:latin typeface="Times New Roman" pitchFamily="18" charset="0"/>
                <a:cs typeface="+mn-cs"/>
              </a:rPr>
              <a:t>True</a:t>
            </a:r>
            <a:r>
              <a:rPr lang="es-MX" sz="1400" dirty="0">
                <a:solidFill>
                  <a:srgbClr val="030305"/>
                </a:solidFill>
                <a:latin typeface="Times New Roman" pitchFamily="18" charset="0"/>
                <a:cs typeface="+mn-cs"/>
              </a:rPr>
              <a:t> Programme </a:t>
            </a:r>
            <a:r>
              <a:rPr lang="es-MX" sz="1400" dirty="0" err="1">
                <a:solidFill>
                  <a:srgbClr val="030305"/>
                </a:solidFill>
                <a:latin typeface="Times New Roman" pitchFamily="18" charset="0"/>
                <a:cs typeface="+mn-cs"/>
              </a:rPr>
              <a:t>impact</a:t>
            </a:r>
            <a:r>
              <a:rPr lang="es-MX" sz="1400" dirty="0">
                <a:solidFill>
                  <a:srgbClr val="030305"/>
                </a:solidFill>
                <a:latin typeface="Times New Roman" pitchFamily="18" charset="0"/>
                <a:cs typeface="+mn-cs"/>
              </a:rPr>
              <a:t> ! </a:t>
            </a:r>
            <a:endParaRPr lang="es-ES" sz="1400" dirty="0">
              <a:solidFill>
                <a:srgbClr val="030305"/>
              </a:solidFill>
              <a:latin typeface="Times New Roman" pitchFamily="18" charset="0"/>
              <a:cs typeface="+mn-cs"/>
            </a:endParaRPr>
          </a:p>
        </p:txBody>
      </p:sp>
      <p:sp>
        <p:nvSpPr>
          <p:cNvPr id="31" name="AutoShape 30"/>
          <p:cNvSpPr>
            <a:spLocks/>
          </p:cNvSpPr>
          <p:nvPr/>
        </p:nvSpPr>
        <p:spPr bwMode="auto">
          <a:xfrm>
            <a:off x="7812088" y="4149725"/>
            <a:ext cx="73025" cy="431800"/>
          </a:xfrm>
          <a:prstGeom prst="rightBrace">
            <a:avLst>
              <a:gd name="adj1" fmla="val 50556"/>
              <a:gd name="adj2" fmla="val 50000"/>
            </a:avLst>
          </a:prstGeom>
          <a:noFill/>
          <a:ln w="22225">
            <a:solidFill>
              <a:srgbClr val="00B050"/>
            </a:solidFill>
            <a:miter lim="800000"/>
            <a:headEnd/>
            <a:tailEnd/>
          </a:ln>
        </p:spPr>
        <p:txBody>
          <a:bodyPr wrap="none" anchor="ctr"/>
          <a:lstStyle/>
          <a:p>
            <a:pPr algn="ctr" fontAlgn="auto">
              <a:spcBef>
                <a:spcPts val="0"/>
              </a:spcBef>
              <a:spcAft>
                <a:spcPts val="0"/>
              </a:spcAft>
              <a:defRPr/>
            </a:pPr>
            <a:endParaRPr lang="es-MX" sz="2400">
              <a:solidFill>
                <a:srgbClr val="030305"/>
              </a:solidFill>
              <a:latin typeface="Tahoma" pitchFamily="34" charset="0"/>
              <a:cs typeface="+mn-cs"/>
            </a:endParaRPr>
          </a:p>
        </p:txBody>
      </p:sp>
      <p:graphicFrame>
        <p:nvGraphicFramePr>
          <p:cNvPr id="39937" name="Object 1"/>
          <p:cNvGraphicFramePr>
            <a:graphicFrameLocks noChangeAspect="1"/>
          </p:cNvGraphicFramePr>
          <p:nvPr/>
        </p:nvGraphicFramePr>
        <p:xfrm>
          <a:off x="7164388" y="3919538"/>
          <a:ext cx="560387" cy="487362"/>
        </p:xfrm>
        <a:graphic>
          <a:graphicData uri="http://schemas.openxmlformats.org/presentationml/2006/ole">
            <mc:AlternateContent xmlns:mc="http://schemas.openxmlformats.org/markup-compatibility/2006">
              <mc:Choice xmlns:v="urn:schemas-microsoft-com:vml" Requires="v">
                <p:oleObj spid="_x0000_s43038" name="Ecuación" r:id="rId6" imgW="291973" imgH="253890" progId="Equation.3">
                  <p:embed/>
                </p:oleObj>
              </mc:Choice>
              <mc:Fallback>
                <p:oleObj name="Ecuación" r:id="rId6" imgW="291973" imgH="253890" progId="Equation.3">
                  <p:embed/>
                  <p:pic>
                    <p:nvPicPr>
                      <p:cNvPr id="0" name="Picture 2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164388" y="3919538"/>
                        <a:ext cx="560387" cy="4873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4" name="Text Box 2"/>
          <p:cNvSpPr txBox="1">
            <a:spLocks noChangeArrowheads="1"/>
          </p:cNvSpPr>
          <p:nvPr/>
        </p:nvSpPr>
        <p:spPr bwMode="auto">
          <a:xfrm>
            <a:off x="179388" y="404813"/>
            <a:ext cx="8640762" cy="522287"/>
          </a:xfrm>
          <a:prstGeom prst="rect">
            <a:avLst/>
          </a:prstGeom>
          <a:noFill/>
          <a:ln w="9525">
            <a:noFill/>
            <a:miter lim="800000"/>
            <a:headEnd/>
            <a:tailEnd/>
          </a:ln>
        </p:spPr>
        <p:txBody>
          <a:bodyPr>
            <a:spAutoFit/>
          </a:bodyPr>
          <a:lstStyle/>
          <a:p>
            <a:pPr fontAlgn="auto">
              <a:spcBef>
                <a:spcPct val="50000"/>
              </a:spcBef>
              <a:spcAft>
                <a:spcPts val="0"/>
              </a:spcAft>
              <a:defRPr/>
            </a:pPr>
            <a:r>
              <a:rPr lang="es-MX" sz="2800" b="1" dirty="0">
                <a:solidFill>
                  <a:srgbClr val="002060"/>
                </a:solidFill>
                <a:latin typeface="Century Gothic" pitchFamily="34" charset="0"/>
                <a:cs typeface="+mn-cs"/>
              </a:rPr>
              <a:t> </a:t>
            </a:r>
            <a:r>
              <a:rPr lang="es-MX" sz="2800" b="1" dirty="0" smtClean="0">
                <a:solidFill>
                  <a:srgbClr val="002060"/>
                </a:solidFill>
                <a:latin typeface="Century Gothic" pitchFamily="34" charset="0"/>
                <a:cs typeface="+mn-cs"/>
              </a:rPr>
              <a:t>  </a:t>
            </a:r>
            <a:r>
              <a:rPr lang="es-MX" sz="2800" b="1" dirty="0" err="1" smtClean="0">
                <a:solidFill>
                  <a:srgbClr val="002060"/>
                </a:solidFill>
                <a:latin typeface="Century Gothic" pitchFamily="34" charset="0"/>
                <a:cs typeface="+mn-cs"/>
              </a:rPr>
              <a:t>What</a:t>
            </a:r>
            <a:r>
              <a:rPr lang="es-MX" sz="2800" b="1" dirty="0" smtClean="0">
                <a:solidFill>
                  <a:srgbClr val="002060"/>
                </a:solidFill>
                <a:latin typeface="Century Gothic" pitchFamily="34" charset="0"/>
                <a:cs typeface="+mn-cs"/>
              </a:rPr>
              <a:t> </a:t>
            </a:r>
            <a:r>
              <a:rPr lang="es-MX" sz="2800" b="1" dirty="0">
                <a:solidFill>
                  <a:srgbClr val="002060"/>
                </a:solidFill>
                <a:latin typeface="Century Gothic" pitchFamily="34" charset="0"/>
                <a:cs typeface="+mn-cs"/>
              </a:rPr>
              <a:t>do </a:t>
            </a:r>
            <a:r>
              <a:rPr lang="es-MX" sz="2800" b="1" dirty="0" err="1">
                <a:solidFill>
                  <a:srgbClr val="002060"/>
                </a:solidFill>
                <a:latin typeface="Century Gothic" pitchFamily="34" charset="0"/>
                <a:cs typeface="+mn-cs"/>
              </a:rPr>
              <a:t>we</a:t>
            </a:r>
            <a:r>
              <a:rPr lang="es-MX" sz="2800" b="1" dirty="0">
                <a:solidFill>
                  <a:srgbClr val="002060"/>
                </a:solidFill>
                <a:latin typeface="Century Gothic" pitchFamily="34" charset="0"/>
                <a:cs typeface="+mn-cs"/>
              </a:rPr>
              <a:t> </a:t>
            </a:r>
            <a:r>
              <a:rPr lang="es-MX" sz="2800" b="1" dirty="0" err="1">
                <a:solidFill>
                  <a:srgbClr val="002060"/>
                </a:solidFill>
                <a:latin typeface="Century Gothic" pitchFamily="34" charset="0"/>
                <a:cs typeface="+mn-cs"/>
              </a:rPr>
              <a:t>want</a:t>
            </a:r>
            <a:r>
              <a:rPr lang="es-MX" sz="2800" b="1" dirty="0">
                <a:solidFill>
                  <a:srgbClr val="002060"/>
                </a:solidFill>
                <a:latin typeface="Century Gothic" pitchFamily="34" charset="0"/>
                <a:cs typeface="+mn-cs"/>
              </a:rPr>
              <a:t> </a:t>
            </a:r>
            <a:r>
              <a:rPr lang="es-MX" sz="2800" b="1" dirty="0" err="1">
                <a:solidFill>
                  <a:srgbClr val="002060"/>
                </a:solidFill>
                <a:latin typeface="Century Gothic" pitchFamily="34" charset="0"/>
                <a:cs typeface="+mn-cs"/>
              </a:rPr>
              <a:t>to</a:t>
            </a:r>
            <a:r>
              <a:rPr lang="es-MX" sz="2800" b="1" dirty="0">
                <a:solidFill>
                  <a:srgbClr val="002060"/>
                </a:solidFill>
                <a:latin typeface="Century Gothic" pitchFamily="34" charset="0"/>
                <a:cs typeface="+mn-cs"/>
              </a:rPr>
              <a:t> </a:t>
            </a:r>
            <a:r>
              <a:rPr lang="es-MX" sz="2800" b="1" dirty="0" err="1">
                <a:solidFill>
                  <a:srgbClr val="002060"/>
                </a:solidFill>
                <a:latin typeface="Century Gothic" pitchFamily="34" charset="0"/>
                <a:cs typeface="+mn-cs"/>
              </a:rPr>
              <a:t>know</a:t>
            </a:r>
            <a:r>
              <a:rPr lang="es-MX" sz="2800" b="1" dirty="0">
                <a:solidFill>
                  <a:srgbClr val="002060"/>
                </a:solidFill>
                <a:latin typeface="Century Gothic" pitchFamily="34" charset="0"/>
                <a:cs typeface="+mn-cs"/>
              </a:rPr>
              <a:t> </a:t>
            </a:r>
            <a:r>
              <a:rPr lang="es-MX" sz="2800" b="1" dirty="0" err="1">
                <a:solidFill>
                  <a:srgbClr val="002060"/>
                </a:solidFill>
                <a:latin typeface="Century Gothic" pitchFamily="34" charset="0"/>
                <a:cs typeface="+mn-cs"/>
              </a:rPr>
              <a:t>to</a:t>
            </a:r>
            <a:r>
              <a:rPr lang="es-MX" sz="2800" b="1" dirty="0">
                <a:solidFill>
                  <a:srgbClr val="002060"/>
                </a:solidFill>
                <a:latin typeface="Century Gothic" pitchFamily="34" charset="0"/>
                <a:cs typeface="+mn-cs"/>
              </a:rPr>
              <a:t> </a:t>
            </a:r>
            <a:r>
              <a:rPr lang="es-MX" sz="2800" b="1" dirty="0" err="1">
                <a:solidFill>
                  <a:srgbClr val="002060"/>
                </a:solidFill>
                <a:latin typeface="Century Gothic" pitchFamily="34" charset="0"/>
                <a:cs typeface="+mn-cs"/>
              </a:rPr>
              <a:t>evaluate</a:t>
            </a:r>
            <a:r>
              <a:rPr lang="es-MX" sz="2800" b="1" dirty="0">
                <a:solidFill>
                  <a:srgbClr val="002060"/>
                </a:solidFill>
                <a:latin typeface="Century Gothic" pitchFamily="34" charset="0"/>
                <a:cs typeface="+mn-cs"/>
              </a:rPr>
              <a:t> </a:t>
            </a:r>
            <a:r>
              <a:rPr lang="es-MX" sz="2800" b="1" dirty="0" err="1">
                <a:solidFill>
                  <a:srgbClr val="002060"/>
                </a:solidFill>
                <a:latin typeface="Century Gothic" pitchFamily="34" charset="0"/>
                <a:cs typeface="+mn-cs"/>
              </a:rPr>
              <a:t>impact</a:t>
            </a:r>
            <a:r>
              <a:rPr lang="es-MX" sz="2800" b="1" dirty="0">
                <a:solidFill>
                  <a:srgbClr val="002060"/>
                </a:solidFill>
                <a:latin typeface="Century Gothic" pitchFamily="34" charset="0"/>
                <a:cs typeface="+mn-cs"/>
              </a:rPr>
              <a:t>?</a:t>
            </a:r>
            <a:endParaRPr lang="es-ES" sz="2800" b="1" dirty="0">
              <a:solidFill>
                <a:srgbClr val="002060"/>
              </a:solidFill>
              <a:latin typeface="Century Gothic" pitchFamily="34" charset="0"/>
              <a:cs typeface="+mn-cs"/>
            </a:endParaRPr>
          </a:p>
        </p:txBody>
      </p:sp>
      <p:graphicFrame>
        <p:nvGraphicFramePr>
          <p:cNvPr id="43030" name="Object 3"/>
          <p:cNvGraphicFramePr>
            <a:graphicFrameLocks noChangeAspect="1"/>
          </p:cNvGraphicFramePr>
          <p:nvPr/>
        </p:nvGraphicFramePr>
        <p:xfrm>
          <a:off x="2109788" y="2205038"/>
          <a:ext cx="673100" cy="560387"/>
        </p:xfrm>
        <a:graphic>
          <a:graphicData uri="http://schemas.openxmlformats.org/presentationml/2006/ole">
            <mc:AlternateContent xmlns:mc="http://schemas.openxmlformats.org/markup-compatibility/2006">
              <mc:Choice xmlns:v="urn:schemas-microsoft-com:vml" Requires="v">
                <p:oleObj spid="_x0000_s43039" name="Ecuación" r:id="rId8" imgW="304536" imgH="253780" progId="Equation.3">
                  <p:embed/>
                </p:oleObj>
              </mc:Choice>
              <mc:Fallback>
                <p:oleObj name="Ecuación" r:id="rId8" imgW="304536" imgH="253780" progId="Equation.3">
                  <p:embed/>
                  <p:pic>
                    <p:nvPicPr>
                      <p:cNvPr id="0" name="Picture 2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109788" y="2205038"/>
                        <a:ext cx="673100" cy="560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3" name="32 Cerrar llave"/>
          <p:cNvSpPr/>
          <p:nvPr/>
        </p:nvSpPr>
        <p:spPr>
          <a:xfrm>
            <a:off x="2843213" y="2492375"/>
            <a:ext cx="144462" cy="1944688"/>
          </a:xfrm>
          <a:prstGeom prst="rightBrace">
            <a:avLst/>
          </a:prstGeom>
          <a:ln w="38100">
            <a:solidFill>
              <a:schemeClr val="accent2"/>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s-MX">
              <a:solidFill>
                <a:prstClr val="black"/>
              </a:solidFill>
            </a:endParaRPr>
          </a:p>
        </p:txBody>
      </p:sp>
      <p:sp>
        <p:nvSpPr>
          <p:cNvPr id="35" name="Text Box 29"/>
          <p:cNvSpPr txBox="1">
            <a:spLocks noChangeArrowheads="1"/>
          </p:cNvSpPr>
          <p:nvPr/>
        </p:nvSpPr>
        <p:spPr bwMode="auto">
          <a:xfrm>
            <a:off x="3059113" y="3068638"/>
            <a:ext cx="1225550" cy="523875"/>
          </a:xfrm>
          <a:prstGeom prst="rect">
            <a:avLst/>
          </a:prstGeom>
          <a:solidFill>
            <a:srgbClr val="FFFF00">
              <a:alpha val="23000"/>
            </a:srgbClr>
          </a:solidFill>
          <a:ln w="9525">
            <a:noFill/>
            <a:miter lim="800000"/>
            <a:headEnd/>
            <a:tailEnd/>
          </a:ln>
        </p:spPr>
        <p:txBody>
          <a:bodyPr>
            <a:spAutoFit/>
          </a:bodyPr>
          <a:lstStyle/>
          <a:p>
            <a:pPr algn="ctr" fontAlgn="auto">
              <a:spcBef>
                <a:spcPct val="50000"/>
              </a:spcBef>
              <a:spcAft>
                <a:spcPts val="0"/>
              </a:spcAft>
              <a:defRPr/>
            </a:pPr>
            <a:r>
              <a:rPr lang="es-MX" sz="1400" dirty="0">
                <a:solidFill>
                  <a:srgbClr val="030305"/>
                </a:solidFill>
                <a:latin typeface="Times New Roman" pitchFamily="18" charset="0"/>
                <a:cs typeface="+mn-cs"/>
              </a:rPr>
              <a:t>Programme </a:t>
            </a:r>
            <a:r>
              <a:rPr lang="es-MX" sz="1400" dirty="0" err="1">
                <a:solidFill>
                  <a:srgbClr val="030305"/>
                </a:solidFill>
                <a:latin typeface="Times New Roman" pitchFamily="18" charset="0"/>
                <a:cs typeface="+mn-cs"/>
              </a:rPr>
              <a:t>impact</a:t>
            </a:r>
            <a:r>
              <a:rPr lang="es-MX" sz="1400" dirty="0">
                <a:solidFill>
                  <a:srgbClr val="030305"/>
                </a:solidFill>
                <a:latin typeface="Times New Roman" pitchFamily="18" charset="0"/>
                <a:cs typeface="+mn-cs"/>
              </a:rPr>
              <a:t> ?</a:t>
            </a:r>
            <a:endParaRPr lang="es-ES" sz="1400" dirty="0">
              <a:solidFill>
                <a:srgbClr val="030305"/>
              </a:solidFill>
              <a:latin typeface="Times New Roman" pitchFamily="18" charset="0"/>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2000"/>
                                        <p:tgtEl>
                                          <p:spTgt spid="3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3"/>
                                        </p:tgtEl>
                                        <p:attrNameLst>
                                          <p:attrName>style.visibility</p:attrName>
                                        </p:attrNameLst>
                                      </p:cBhvr>
                                      <p:to>
                                        <p:strVal val="visible"/>
                                      </p:to>
                                    </p:set>
                                    <p:animEffect transition="in" filter="fade">
                                      <p:cBhvr>
                                        <p:cTn id="10" dur="2000"/>
                                        <p:tgtEl>
                                          <p:spTgt spid="33"/>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10"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1000"/>
                                        <p:tgtEl>
                                          <p:spTgt spid="9"/>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1"/>
                                        </p:tgtEl>
                                        <p:attrNameLst>
                                          <p:attrName>style.visibility</p:attrName>
                                        </p:attrNameLst>
                                      </p:cBhvr>
                                      <p:to>
                                        <p:strVal val="visible"/>
                                      </p:to>
                                    </p:set>
                                    <p:animEffect transition="in" filter="fade">
                                      <p:cBhvr>
                                        <p:cTn id="18" dur="2000"/>
                                        <p:tgtEl>
                                          <p:spTgt spid="21"/>
                                        </p:tgtEl>
                                      </p:cBhvr>
                                    </p:animEffect>
                                  </p:childTnLst>
                                </p:cTn>
                              </p:par>
                              <p:par>
                                <p:cTn id="19" presetID="10" presetClass="entr" presetSubtype="0" fill="hold" nodeType="withEffect">
                                  <p:stCondLst>
                                    <p:cond delay="0"/>
                                  </p:stCondLst>
                                  <p:childTnLst>
                                    <p:set>
                                      <p:cBhvr>
                                        <p:cTn id="20" dur="1" fill="hold">
                                          <p:stCondLst>
                                            <p:cond delay="0"/>
                                          </p:stCondLst>
                                        </p:cTn>
                                        <p:tgtEl>
                                          <p:spTgt spid="39937"/>
                                        </p:tgtEl>
                                        <p:attrNameLst>
                                          <p:attrName>style.visibility</p:attrName>
                                        </p:attrNameLst>
                                      </p:cBhvr>
                                      <p:to>
                                        <p:strVal val="visible"/>
                                      </p:to>
                                    </p:set>
                                    <p:animEffect transition="in" filter="fade">
                                      <p:cBhvr>
                                        <p:cTn id="21" dur="2000"/>
                                        <p:tgtEl>
                                          <p:spTgt spid="39937"/>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0"/>
                                        </p:tgtEl>
                                        <p:attrNameLst>
                                          <p:attrName>style.visibility</p:attrName>
                                        </p:attrNameLst>
                                      </p:cBhvr>
                                      <p:to>
                                        <p:strVal val="visible"/>
                                      </p:to>
                                    </p:set>
                                    <p:animEffect transition="in" filter="fade">
                                      <p:cBhvr>
                                        <p:cTn id="24" dur="2000"/>
                                        <p:tgtEl>
                                          <p:spTgt spid="30"/>
                                        </p:tgtEl>
                                      </p:cBhvr>
                                    </p:animEffect>
                                  </p:childTnLst>
                                </p:cTn>
                              </p:par>
                              <p:par>
                                <p:cTn id="25" presetID="10" presetClass="entr" presetSubtype="0" fill="hold" nodeType="with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1000"/>
                                        <p:tgtEl>
                                          <p:spTgt spid="22"/>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1"/>
                                        </p:tgtEl>
                                        <p:attrNameLst>
                                          <p:attrName>style.visibility</p:attrName>
                                        </p:attrNameLst>
                                      </p:cBhvr>
                                      <p:to>
                                        <p:strVal val="visible"/>
                                      </p:to>
                                    </p:set>
                                    <p:animEffect transition="in" filter="fade">
                                      <p:cBhvr>
                                        <p:cTn id="30" dur="1000"/>
                                        <p:tgtEl>
                                          <p:spTgt spid="31"/>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fade">
                                      <p:cBhvr>
                                        <p:cTn id="33" dur="1000"/>
                                        <p:tgtEl>
                                          <p:spTgt spid="20"/>
                                        </p:tgtEl>
                                      </p:cBhvr>
                                    </p:animEffect>
                                  </p:childTnLst>
                                </p:cTn>
                              </p:par>
                              <p:par>
                                <p:cTn id="34" presetID="10" presetClass="entr" presetSubtype="0" fill="hold" nodeType="withEffect">
                                  <p:stCondLst>
                                    <p:cond delay="0"/>
                                  </p:stCondLst>
                                  <p:childTnLst>
                                    <p:set>
                                      <p:cBhvr>
                                        <p:cTn id="35" dur="1" fill="hold">
                                          <p:stCondLst>
                                            <p:cond delay="0"/>
                                          </p:stCondLst>
                                        </p:cTn>
                                        <p:tgtEl>
                                          <p:spTgt spid="23"/>
                                        </p:tgtEl>
                                        <p:attrNameLst>
                                          <p:attrName>style.visibility</p:attrName>
                                        </p:attrNameLst>
                                      </p:cBhvr>
                                      <p:to>
                                        <p:strVal val="visible"/>
                                      </p:to>
                                    </p:set>
                                    <p:animEffect transition="in" filter="fade">
                                      <p:cBhvr>
                                        <p:cTn id="36" dur="1000"/>
                                        <p:tgtEl>
                                          <p:spTgt spid="23"/>
                                        </p:tgtEl>
                                      </p:cBhvr>
                                    </p:animEffect>
                                  </p:childTnLst>
                                </p:cTn>
                              </p:par>
                              <p:par>
                                <p:cTn id="37" presetID="2" presetClass="exit" presetSubtype="4" fill="hold" grpId="1" nodeType="withEffect">
                                  <p:stCondLst>
                                    <p:cond delay="0"/>
                                  </p:stCondLst>
                                  <p:childTnLst>
                                    <p:anim calcmode="lin" valueType="num">
                                      <p:cBhvr additive="base">
                                        <p:cTn id="38" dur="500"/>
                                        <p:tgtEl>
                                          <p:spTgt spid="35"/>
                                        </p:tgtEl>
                                        <p:attrNameLst>
                                          <p:attrName>ppt_x</p:attrName>
                                        </p:attrNameLst>
                                      </p:cBhvr>
                                      <p:tavLst>
                                        <p:tav tm="0">
                                          <p:val>
                                            <p:strVal val="ppt_x"/>
                                          </p:val>
                                        </p:tav>
                                        <p:tav tm="100000">
                                          <p:val>
                                            <p:strVal val="ppt_x"/>
                                          </p:val>
                                        </p:tav>
                                      </p:tavLst>
                                    </p:anim>
                                    <p:anim calcmode="lin" valueType="num">
                                      <p:cBhvr additive="base">
                                        <p:cTn id="39" dur="500"/>
                                        <p:tgtEl>
                                          <p:spTgt spid="35"/>
                                        </p:tgtEl>
                                        <p:attrNameLst>
                                          <p:attrName>ppt_y</p:attrName>
                                        </p:attrNameLst>
                                      </p:cBhvr>
                                      <p:tavLst>
                                        <p:tav tm="0">
                                          <p:val>
                                            <p:strVal val="ppt_y"/>
                                          </p:val>
                                        </p:tav>
                                        <p:tav tm="100000">
                                          <p:val>
                                            <p:strVal val="1+ppt_h/2"/>
                                          </p:val>
                                        </p:tav>
                                      </p:tavLst>
                                    </p:anim>
                                    <p:set>
                                      <p:cBhvr>
                                        <p:cTn id="40" dur="1" fill="hold">
                                          <p:stCondLst>
                                            <p:cond delay="499"/>
                                          </p:stCondLst>
                                        </p:cTn>
                                        <p:tgtEl>
                                          <p:spTgt spid="35"/>
                                        </p:tgtEl>
                                        <p:attrNameLst>
                                          <p:attrName>style.visibility</p:attrName>
                                        </p:attrNameLst>
                                      </p:cBhvr>
                                      <p:to>
                                        <p:strVal val="hidden"/>
                                      </p:to>
                                    </p:set>
                                  </p:childTnLst>
                                </p:cTn>
                              </p:par>
                              <p:par>
                                <p:cTn id="41" presetID="2" presetClass="exit" presetSubtype="4" fill="hold" grpId="1" nodeType="withEffect">
                                  <p:stCondLst>
                                    <p:cond delay="0"/>
                                  </p:stCondLst>
                                  <p:childTnLst>
                                    <p:anim calcmode="lin" valueType="num">
                                      <p:cBhvr additive="base">
                                        <p:cTn id="42" dur="500"/>
                                        <p:tgtEl>
                                          <p:spTgt spid="33"/>
                                        </p:tgtEl>
                                        <p:attrNameLst>
                                          <p:attrName>ppt_x</p:attrName>
                                        </p:attrNameLst>
                                      </p:cBhvr>
                                      <p:tavLst>
                                        <p:tav tm="0">
                                          <p:val>
                                            <p:strVal val="ppt_x"/>
                                          </p:val>
                                        </p:tav>
                                        <p:tav tm="100000">
                                          <p:val>
                                            <p:strVal val="ppt_x"/>
                                          </p:val>
                                        </p:tav>
                                      </p:tavLst>
                                    </p:anim>
                                    <p:anim calcmode="lin" valueType="num">
                                      <p:cBhvr additive="base">
                                        <p:cTn id="43" dur="500"/>
                                        <p:tgtEl>
                                          <p:spTgt spid="33"/>
                                        </p:tgtEl>
                                        <p:attrNameLst>
                                          <p:attrName>ppt_y</p:attrName>
                                        </p:attrNameLst>
                                      </p:cBhvr>
                                      <p:tavLst>
                                        <p:tav tm="0">
                                          <p:val>
                                            <p:strVal val="ppt_y"/>
                                          </p:val>
                                        </p:tav>
                                        <p:tav tm="100000">
                                          <p:val>
                                            <p:strVal val="1+ppt_h/2"/>
                                          </p:val>
                                        </p:tav>
                                      </p:tavLst>
                                    </p:anim>
                                    <p:set>
                                      <p:cBhvr>
                                        <p:cTn id="44" dur="1" fill="hold">
                                          <p:stCondLst>
                                            <p:cond delay="499"/>
                                          </p:stCondLst>
                                        </p:cTn>
                                        <p:tgtEl>
                                          <p:spTgt spid="3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30" grpId="0" animBg="1"/>
      <p:bldP spid="31" grpId="0" animBg="1"/>
      <p:bldP spid="33" grpId="0" animBg="1"/>
      <p:bldP spid="33" grpId="1" animBg="1"/>
      <p:bldP spid="35" grpId="0" animBg="1"/>
      <p:bldP spid="35" grpId="1" animBg="1"/>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cxnSp>
        <p:nvCxnSpPr>
          <p:cNvPr id="60" name="Straight Connector 68"/>
          <p:cNvCxnSpPr/>
          <p:nvPr/>
        </p:nvCxnSpPr>
        <p:spPr>
          <a:xfrm rot="5400000">
            <a:off x="2447132" y="3872706"/>
            <a:ext cx="4267200" cy="1587"/>
          </a:xfrm>
          <a:prstGeom prst="line">
            <a:avLst/>
          </a:prstGeom>
          <a:ln w="50800">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61" name="Straight Connector 19"/>
          <p:cNvCxnSpPr/>
          <p:nvPr/>
        </p:nvCxnSpPr>
        <p:spPr>
          <a:xfrm flipV="1">
            <a:off x="922338" y="5397500"/>
            <a:ext cx="914400" cy="304800"/>
          </a:xfrm>
          <a:prstGeom prst="line">
            <a:avLst/>
          </a:prstGeom>
          <a:ln w="76200">
            <a:solidFill>
              <a:srgbClr val="F6D466"/>
            </a:solidFill>
          </a:ln>
          <a:effectLst/>
        </p:spPr>
        <p:style>
          <a:lnRef idx="2">
            <a:schemeClr val="accent1"/>
          </a:lnRef>
          <a:fillRef idx="0">
            <a:schemeClr val="accent1"/>
          </a:fillRef>
          <a:effectRef idx="1">
            <a:schemeClr val="accent1"/>
          </a:effectRef>
          <a:fontRef idx="minor">
            <a:schemeClr val="tx1"/>
          </a:fontRef>
        </p:style>
      </p:cxnSp>
      <p:cxnSp>
        <p:nvCxnSpPr>
          <p:cNvPr id="62" name="Straight Connector 20"/>
          <p:cNvCxnSpPr/>
          <p:nvPr/>
        </p:nvCxnSpPr>
        <p:spPr>
          <a:xfrm flipV="1">
            <a:off x="1836738" y="5245100"/>
            <a:ext cx="914400" cy="152400"/>
          </a:xfrm>
          <a:prstGeom prst="line">
            <a:avLst/>
          </a:prstGeom>
          <a:ln w="76200">
            <a:solidFill>
              <a:srgbClr val="F6D466"/>
            </a:solidFill>
          </a:ln>
          <a:effectLst/>
        </p:spPr>
        <p:style>
          <a:lnRef idx="2">
            <a:schemeClr val="accent1"/>
          </a:lnRef>
          <a:fillRef idx="0">
            <a:schemeClr val="accent1"/>
          </a:fillRef>
          <a:effectRef idx="1">
            <a:schemeClr val="accent1"/>
          </a:effectRef>
          <a:fontRef idx="minor">
            <a:schemeClr val="tx1"/>
          </a:fontRef>
        </p:style>
      </p:cxnSp>
      <p:cxnSp>
        <p:nvCxnSpPr>
          <p:cNvPr id="63" name="Straight Connector 22"/>
          <p:cNvCxnSpPr/>
          <p:nvPr/>
        </p:nvCxnSpPr>
        <p:spPr>
          <a:xfrm flipV="1">
            <a:off x="2751138" y="4864100"/>
            <a:ext cx="914400" cy="381000"/>
          </a:xfrm>
          <a:prstGeom prst="line">
            <a:avLst/>
          </a:prstGeom>
          <a:ln w="76200">
            <a:solidFill>
              <a:srgbClr val="F6D466"/>
            </a:solidFill>
          </a:ln>
          <a:effectLst/>
        </p:spPr>
        <p:style>
          <a:lnRef idx="2">
            <a:schemeClr val="accent1"/>
          </a:lnRef>
          <a:fillRef idx="0">
            <a:schemeClr val="accent1"/>
          </a:fillRef>
          <a:effectRef idx="1">
            <a:schemeClr val="accent1"/>
          </a:effectRef>
          <a:fontRef idx="minor">
            <a:schemeClr val="tx1"/>
          </a:fontRef>
        </p:style>
      </p:cxnSp>
      <p:cxnSp>
        <p:nvCxnSpPr>
          <p:cNvPr id="64" name="Straight Connector 24"/>
          <p:cNvCxnSpPr/>
          <p:nvPr/>
        </p:nvCxnSpPr>
        <p:spPr>
          <a:xfrm flipV="1">
            <a:off x="3665538" y="4635500"/>
            <a:ext cx="914400" cy="228600"/>
          </a:xfrm>
          <a:prstGeom prst="line">
            <a:avLst/>
          </a:prstGeom>
          <a:ln w="76200">
            <a:solidFill>
              <a:srgbClr val="F6D466"/>
            </a:solidFill>
          </a:ln>
          <a:effectLst/>
        </p:spPr>
        <p:style>
          <a:lnRef idx="2">
            <a:schemeClr val="accent1"/>
          </a:lnRef>
          <a:fillRef idx="0">
            <a:schemeClr val="accent1"/>
          </a:fillRef>
          <a:effectRef idx="1">
            <a:schemeClr val="accent1"/>
          </a:effectRef>
          <a:fontRef idx="minor">
            <a:schemeClr val="tx1"/>
          </a:fontRef>
        </p:style>
      </p:cxnSp>
      <p:cxnSp>
        <p:nvCxnSpPr>
          <p:cNvPr id="71" name="Straight Connector 57"/>
          <p:cNvCxnSpPr/>
          <p:nvPr/>
        </p:nvCxnSpPr>
        <p:spPr>
          <a:xfrm rot="5400000" flipH="1" flipV="1">
            <a:off x="4541838" y="3683000"/>
            <a:ext cx="990600" cy="914400"/>
          </a:xfrm>
          <a:prstGeom prst="line">
            <a:avLst/>
          </a:prstGeom>
          <a:ln w="76200">
            <a:solidFill>
              <a:srgbClr val="F6D466"/>
            </a:solidFill>
          </a:ln>
          <a:effectLst/>
        </p:spPr>
        <p:style>
          <a:lnRef idx="2">
            <a:schemeClr val="accent1"/>
          </a:lnRef>
          <a:fillRef idx="0">
            <a:schemeClr val="accent1"/>
          </a:fillRef>
          <a:effectRef idx="1">
            <a:schemeClr val="accent1"/>
          </a:effectRef>
          <a:fontRef idx="minor">
            <a:schemeClr val="tx1"/>
          </a:fontRef>
        </p:style>
      </p:cxnSp>
      <p:cxnSp>
        <p:nvCxnSpPr>
          <p:cNvPr id="72" name="Straight Connector 60"/>
          <p:cNvCxnSpPr/>
          <p:nvPr/>
        </p:nvCxnSpPr>
        <p:spPr>
          <a:xfrm flipV="1">
            <a:off x="5494338" y="3111500"/>
            <a:ext cx="914400" cy="533400"/>
          </a:xfrm>
          <a:prstGeom prst="line">
            <a:avLst/>
          </a:prstGeom>
          <a:ln w="76200">
            <a:solidFill>
              <a:srgbClr val="F6D466"/>
            </a:solidFill>
          </a:ln>
          <a:effectLst/>
        </p:spPr>
        <p:style>
          <a:lnRef idx="2">
            <a:schemeClr val="accent1"/>
          </a:lnRef>
          <a:fillRef idx="0">
            <a:schemeClr val="accent1"/>
          </a:fillRef>
          <a:effectRef idx="1">
            <a:schemeClr val="accent1"/>
          </a:effectRef>
          <a:fontRef idx="minor">
            <a:schemeClr val="tx1"/>
          </a:fontRef>
        </p:style>
      </p:cxnSp>
      <p:cxnSp>
        <p:nvCxnSpPr>
          <p:cNvPr id="73" name="Straight Connector 62"/>
          <p:cNvCxnSpPr/>
          <p:nvPr/>
        </p:nvCxnSpPr>
        <p:spPr>
          <a:xfrm flipV="1">
            <a:off x="6408738" y="2349500"/>
            <a:ext cx="914400" cy="762000"/>
          </a:xfrm>
          <a:prstGeom prst="line">
            <a:avLst/>
          </a:prstGeom>
          <a:ln w="76200">
            <a:solidFill>
              <a:srgbClr val="F6D466"/>
            </a:solidFill>
          </a:ln>
          <a:effectLst/>
        </p:spPr>
        <p:style>
          <a:lnRef idx="2">
            <a:schemeClr val="accent1"/>
          </a:lnRef>
          <a:fillRef idx="0">
            <a:schemeClr val="accent1"/>
          </a:fillRef>
          <a:effectRef idx="1">
            <a:schemeClr val="accent1"/>
          </a:effectRef>
          <a:fontRef idx="minor">
            <a:schemeClr val="tx1"/>
          </a:fontRef>
        </p:style>
      </p:cxnSp>
      <p:cxnSp>
        <p:nvCxnSpPr>
          <p:cNvPr id="74" name="Straight Connector 4"/>
          <p:cNvCxnSpPr/>
          <p:nvPr/>
        </p:nvCxnSpPr>
        <p:spPr>
          <a:xfrm rot="5400000">
            <a:off x="-1592262" y="3873500"/>
            <a:ext cx="4267200" cy="3175"/>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75" name="Straight Connector 6"/>
          <p:cNvCxnSpPr/>
          <p:nvPr/>
        </p:nvCxnSpPr>
        <p:spPr>
          <a:xfrm>
            <a:off x="669925" y="6003925"/>
            <a:ext cx="7162800" cy="1588"/>
          </a:xfrm>
          <a:prstGeom prst="line">
            <a:avLst/>
          </a:prstGeom>
          <a:ln/>
        </p:spPr>
        <p:style>
          <a:lnRef idx="2">
            <a:schemeClr val="dk1"/>
          </a:lnRef>
          <a:fillRef idx="0">
            <a:schemeClr val="dk1"/>
          </a:fillRef>
          <a:effectRef idx="1">
            <a:schemeClr val="dk1"/>
          </a:effectRef>
          <a:fontRef idx="minor">
            <a:schemeClr val="tx1"/>
          </a:fontRef>
        </p:style>
      </p:cxnSp>
      <p:sp>
        <p:nvSpPr>
          <p:cNvPr id="77" name="Oval 9"/>
          <p:cNvSpPr/>
          <p:nvPr/>
        </p:nvSpPr>
        <p:spPr>
          <a:xfrm>
            <a:off x="769938" y="5549900"/>
            <a:ext cx="304800" cy="304800"/>
          </a:xfrm>
          <a:prstGeom prst="ellipse">
            <a:avLst/>
          </a:prstGeom>
          <a:solidFill>
            <a:srgbClr val="FFCC00"/>
          </a:solidFill>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78" name="Oval 11"/>
          <p:cNvSpPr/>
          <p:nvPr/>
        </p:nvSpPr>
        <p:spPr>
          <a:xfrm>
            <a:off x="1684338" y="5245100"/>
            <a:ext cx="304800" cy="304800"/>
          </a:xfrm>
          <a:prstGeom prst="ellipse">
            <a:avLst/>
          </a:prstGeom>
          <a:solidFill>
            <a:srgbClr val="FFCC00"/>
          </a:solidFill>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79" name="Oval 12"/>
          <p:cNvSpPr/>
          <p:nvPr/>
        </p:nvSpPr>
        <p:spPr>
          <a:xfrm>
            <a:off x="2598738" y="5092700"/>
            <a:ext cx="304800" cy="304800"/>
          </a:xfrm>
          <a:prstGeom prst="ellipse">
            <a:avLst/>
          </a:prstGeom>
          <a:solidFill>
            <a:srgbClr val="FFCC00"/>
          </a:solidFill>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80" name="Oval 13"/>
          <p:cNvSpPr/>
          <p:nvPr/>
        </p:nvSpPr>
        <p:spPr>
          <a:xfrm>
            <a:off x="3513138" y="4711700"/>
            <a:ext cx="304800" cy="304800"/>
          </a:xfrm>
          <a:prstGeom prst="ellipse">
            <a:avLst/>
          </a:prstGeom>
          <a:solidFill>
            <a:srgbClr val="FFCC00"/>
          </a:solidFill>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81" name="Oval 14"/>
          <p:cNvSpPr/>
          <p:nvPr/>
        </p:nvSpPr>
        <p:spPr>
          <a:xfrm>
            <a:off x="4427538" y="4483100"/>
            <a:ext cx="304800" cy="304800"/>
          </a:xfrm>
          <a:prstGeom prst="ellipse">
            <a:avLst/>
          </a:prstGeom>
          <a:solidFill>
            <a:srgbClr val="FFCC00"/>
          </a:solidFill>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82" name="Oval 15"/>
          <p:cNvSpPr/>
          <p:nvPr/>
        </p:nvSpPr>
        <p:spPr>
          <a:xfrm>
            <a:off x="5341938" y="3492500"/>
            <a:ext cx="304800" cy="304800"/>
          </a:xfrm>
          <a:prstGeom prst="ellipse">
            <a:avLst/>
          </a:prstGeom>
          <a:solidFill>
            <a:srgbClr val="FFCC00"/>
          </a:solidFill>
          <a:ln>
            <a:solidFill>
              <a:srgbClr val="A78D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83" name="Oval 16"/>
          <p:cNvSpPr/>
          <p:nvPr/>
        </p:nvSpPr>
        <p:spPr>
          <a:xfrm>
            <a:off x="6256338" y="2959100"/>
            <a:ext cx="304800" cy="304800"/>
          </a:xfrm>
          <a:prstGeom prst="ellipse">
            <a:avLst/>
          </a:prstGeom>
          <a:solidFill>
            <a:srgbClr val="FDD62D"/>
          </a:solidFill>
          <a:ln>
            <a:solidFill>
              <a:srgbClr val="A78D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84" name="Oval 36"/>
          <p:cNvSpPr/>
          <p:nvPr/>
        </p:nvSpPr>
        <p:spPr>
          <a:xfrm>
            <a:off x="7170738" y="2197100"/>
            <a:ext cx="304800" cy="304800"/>
          </a:xfrm>
          <a:prstGeom prst="ellipse">
            <a:avLst/>
          </a:prstGeom>
          <a:solidFill>
            <a:srgbClr val="FDD62D"/>
          </a:solidFill>
          <a:ln>
            <a:solidFill>
              <a:srgbClr val="A78D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45083" name="TextBox 74"/>
          <p:cNvSpPr txBox="1">
            <a:spLocks noChangeArrowheads="1"/>
          </p:cNvSpPr>
          <p:nvPr/>
        </p:nvSpPr>
        <p:spPr bwMode="auto">
          <a:xfrm rot="-900881">
            <a:off x="5468938" y="4346575"/>
            <a:ext cx="1706562" cy="400050"/>
          </a:xfrm>
          <a:prstGeom prst="rect">
            <a:avLst/>
          </a:prstGeom>
          <a:noFill/>
          <a:ln w="9525">
            <a:noFill/>
            <a:miter lim="800000"/>
            <a:headEnd/>
            <a:tailEnd/>
          </a:ln>
        </p:spPr>
        <p:txBody>
          <a:bodyPr wrap="none">
            <a:spAutoFit/>
          </a:bodyPr>
          <a:lstStyle/>
          <a:p>
            <a:r>
              <a:rPr lang="en-US" sz="2000">
                <a:solidFill>
                  <a:srgbClr val="1F497D"/>
                </a:solidFill>
                <a:latin typeface="Times New Roman" pitchFamily="18" charset="0"/>
                <a:cs typeface="Times New Roman" pitchFamily="18" charset="0"/>
              </a:rPr>
              <a:t>Counterfactual</a:t>
            </a:r>
          </a:p>
        </p:txBody>
      </p:sp>
      <p:sp>
        <p:nvSpPr>
          <p:cNvPr id="87" name="TextBox 75"/>
          <p:cNvSpPr txBox="1">
            <a:spLocks noChangeArrowheads="1"/>
          </p:cNvSpPr>
          <p:nvPr/>
        </p:nvSpPr>
        <p:spPr bwMode="auto">
          <a:xfrm>
            <a:off x="3766691" y="1179984"/>
            <a:ext cx="1669047" cy="400110"/>
          </a:xfrm>
          <a:prstGeom prst="rect">
            <a:avLst/>
          </a:prstGeom>
          <a:ln>
            <a:headEnd/>
            <a:tailEnd/>
          </a:ln>
        </p:spPr>
        <p:style>
          <a:lnRef idx="0">
            <a:schemeClr val="dk1"/>
          </a:lnRef>
          <a:fillRef idx="3">
            <a:schemeClr val="dk1"/>
          </a:fillRef>
          <a:effectRef idx="3">
            <a:schemeClr val="dk1"/>
          </a:effectRef>
          <a:fontRef idx="minor">
            <a:schemeClr val="lt1"/>
          </a:fontRef>
        </p:style>
        <p:txBody>
          <a:bodyPr wrap="none">
            <a:spAutoFit/>
          </a:bodyPr>
          <a:lstStyle/>
          <a:p>
            <a:pPr fontAlgn="auto">
              <a:spcBef>
                <a:spcPts val="0"/>
              </a:spcBef>
              <a:spcAft>
                <a:spcPts val="0"/>
              </a:spcAft>
              <a:defRPr/>
            </a:pPr>
            <a:r>
              <a:rPr lang="en-US" sz="2000" dirty="0">
                <a:solidFill>
                  <a:prstClr val="white"/>
                </a:solidFill>
                <a:latin typeface="Times New Roman" pitchFamily="18" charset="0"/>
                <a:cs typeface="Times New Roman" pitchFamily="18" charset="0"/>
              </a:rPr>
              <a:t>Program starts</a:t>
            </a:r>
          </a:p>
        </p:txBody>
      </p:sp>
      <p:cxnSp>
        <p:nvCxnSpPr>
          <p:cNvPr id="88" name="Straight Connector 4"/>
          <p:cNvCxnSpPr/>
          <p:nvPr/>
        </p:nvCxnSpPr>
        <p:spPr>
          <a:xfrm rot="5400000">
            <a:off x="-1447799" y="3887787"/>
            <a:ext cx="4267200" cy="3175"/>
          </a:xfrm>
          <a:prstGeom prst="line">
            <a:avLst/>
          </a:prstGeom>
          <a:ln/>
        </p:spPr>
        <p:style>
          <a:lnRef idx="2">
            <a:schemeClr val="dk1"/>
          </a:lnRef>
          <a:fillRef idx="0">
            <a:schemeClr val="dk1"/>
          </a:fillRef>
          <a:effectRef idx="1">
            <a:schemeClr val="dk1"/>
          </a:effectRef>
          <a:fontRef idx="minor">
            <a:schemeClr val="tx1"/>
          </a:fontRef>
        </p:style>
      </p:cxnSp>
      <p:sp>
        <p:nvSpPr>
          <p:cNvPr id="89" name="Rectangle 12"/>
          <p:cNvSpPr>
            <a:spLocks noChangeArrowheads="1"/>
          </p:cNvSpPr>
          <p:nvPr/>
        </p:nvSpPr>
        <p:spPr bwMode="auto">
          <a:xfrm>
            <a:off x="3635375" y="6165850"/>
            <a:ext cx="534988" cy="307975"/>
          </a:xfrm>
          <a:prstGeom prst="rect">
            <a:avLst/>
          </a:prstGeom>
          <a:noFill/>
          <a:ln w="12700">
            <a:noFill/>
            <a:miter lim="800000"/>
            <a:headEnd/>
            <a:tailEnd/>
          </a:ln>
        </p:spPr>
        <p:txBody>
          <a:bodyPr wrap="none" lIns="0" tIns="0" rIns="0" bIns="0">
            <a:spAutoFit/>
          </a:bodyPr>
          <a:lstStyle/>
          <a:p>
            <a:pPr fontAlgn="auto">
              <a:spcBef>
                <a:spcPts val="0"/>
              </a:spcBef>
              <a:spcAft>
                <a:spcPts val="0"/>
              </a:spcAft>
              <a:defRPr/>
            </a:pPr>
            <a:r>
              <a:rPr lang="es-ES" sz="2000" dirty="0">
                <a:solidFill>
                  <a:srgbClr val="000000"/>
                </a:solidFill>
                <a:latin typeface="Calibri"/>
                <a:cs typeface="+mn-cs"/>
              </a:rPr>
              <a:t>TIME</a:t>
            </a:r>
            <a:endParaRPr lang="es-ES" sz="2400" dirty="0">
              <a:solidFill>
                <a:prstClr val="black"/>
              </a:solidFill>
              <a:latin typeface="Calibri"/>
              <a:cs typeface="+mn-cs"/>
            </a:endParaRPr>
          </a:p>
        </p:txBody>
      </p:sp>
      <p:sp>
        <p:nvSpPr>
          <p:cNvPr id="90" name="Line 25"/>
          <p:cNvSpPr>
            <a:spLocks noChangeShapeType="1"/>
          </p:cNvSpPr>
          <p:nvPr/>
        </p:nvSpPr>
        <p:spPr bwMode="auto">
          <a:xfrm>
            <a:off x="4343400" y="6364288"/>
            <a:ext cx="1152525" cy="0"/>
          </a:xfrm>
          <a:prstGeom prst="line">
            <a:avLst/>
          </a:prstGeom>
          <a:noFill/>
          <a:ln w="25400">
            <a:solidFill>
              <a:schemeClr val="tx1"/>
            </a:solidFill>
            <a:miter lim="800000"/>
            <a:headEnd/>
            <a:tailEnd type="triangle" w="lg" len="lg"/>
          </a:ln>
        </p:spPr>
        <p:txBody>
          <a:bodyPr wrap="none"/>
          <a:lstStyle/>
          <a:p>
            <a:pPr fontAlgn="auto">
              <a:spcBef>
                <a:spcPts val="0"/>
              </a:spcBef>
              <a:spcAft>
                <a:spcPts val="0"/>
              </a:spcAft>
              <a:defRPr/>
            </a:pPr>
            <a:endParaRPr lang="es-MX">
              <a:solidFill>
                <a:prstClr val="black"/>
              </a:solidFill>
              <a:latin typeface="Calibri"/>
              <a:cs typeface="+mn-cs"/>
            </a:endParaRPr>
          </a:p>
        </p:txBody>
      </p:sp>
      <p:sp>
        <p:nvSpPr>
          <p:cNvPr id="91" name="Text Box 29"/>
          <p:cNvSpPr txBox="1">
            <a:spLocks noChangeArrowheads="1"/>
          </p:cNvSpPr>
          <p:nvPr/>
        </p:nvSpPr>
        <p:spPr bwMode="auto">
          <a:xfrm>
            <a:off x="7740650" y="2781300"/>
            <a:ext cx="1223963" cy="584200"/>
          </a:xfrm>
          <a:prstGeom prst="rect">
            <a:avLst/>
          </a:prstGeom>
          <a:noFill/>
          <a:ln w="9525">
            <a:noFill/>
            <a:miter lim="800000"/>
            <a:headEnd/>
            <a:tailEnd/>
          </a:ln>
        </p:spPr>
        <p:txBody>
          <a:bodyPr>
            <a:spAutoFit/>
          </a:bodyPr>
          <a:lstStyle/>
          <a:p>
            <a:pPr algn="ctr" fontAlgn="auto">
              <a:spcBef>
                <a:spcPct val="50000"/>
              </a:spcBef>
              <a:spcAft>
                <a:spcPts val="0"/>
              </a:spcAft>
              <a:defRPr/>
            </a:pPr>
            <a:r>
              <a:rPr lang="es-MX" sz="1600" dirty="0" err="1">
                <a:solidFill>
                  <a:srgbClr val="030305"/>
                </a:solidFill>
                <a:latin typeface="Times New Roman" pitchFamily="18" charset="0"/>
                <a:cs typeface="+mn-cs"/>
              </a:rPr>
              <a:t>Program</a:t>
            </a:r>
            <a:r>
              <a:rPr lang="es-MX" sz="1600" dirty="0">
                <a:solidFill>
                  <a:srgbClr val="030305"/>
                </a:solidFill>
                <a:latin typeface="Times New Roman" pitchFamily="18" charset="0"/>
                <a:cs typeface="+mn-cs"/>
              </a:rPr>
              <a:t> </a:t>
            </a:r>
            <a:r>
              <a:rPr lang="es-MX" sz="1600" dirty="0" err="1">
                <a:solidFill>
                  <a:srgbClr val="030305"/>
                </a:solidFill>
                <a:latin typeface="Times New Roman" pitchFamily="18" charset="0"/>
                <a:cs typeface="+mn-cs"/>
              </a:rPr>
              <a:t>impact</a:t>
            </a:r>
            <a:endParaRPr lang="es-ES" sz="1600" dirty="0">
              <a:solidFill>
                <a:srgbClr val="030305"/>
              </a:solidFill>
              <a:latin typeface="Times New Roman" pitchFamily="18" charset="0"/>
              <a:cs typeface="+mn-cs"/>
            </a:endParaRPr>
          </a:p>
        </p:txBody>
      </p:sp>
      <p:sp>
        <p:nvSpPr>
          <p:cNvPr id="121" name="120 CuadroTexto"/>
          <p:cNvSpPr txBox="1"/>
          <p:nvPr/>
        </p:nvSpPr>
        <p:spPr>
          <a:xfrm>
            <a:off x="250825" y="1036638"/>
            <a:ext cx="1296988" cy="646112"/>
          </a:xfrm>
          <a:prstGeom prst="rect">
            <a:avLst/>
          </a:prstGeom>
          <a:noFill/>
        </p:spPr>
        <p:txBody>
          <a:bodyPr>
            <a:spAutoFit/>
          </a:bodyPr>
          <a:lstStyle/>
          <a:p>
            <a:pPr fontAlgn="auto">
              <a:spcBef>
                <a:spcPts val="0"/>
              </a:spcBef>
              <a:spcAft>
                <a:spcPts val="0"/>
              </a:spcAft>
              <a:defRPr/>
            </a:pPr>
            <a:r>
              <a:rPr lang="es-MX" dirty="0" err="1">
                <a:solidFill>
                  <a:prstClr val="black"/>
                </a:solidFill>
                <a:latin typeface="Calibri"/>
                <a:cs typeface="+mn-cs"/>
              </a:rPr>
              <a:t>Outcome</a:t>
            </a:r>
            <a:r>
              <a:rPr lang="es-MX" dirty="0">
                <a:solidFill>
                  <a:prstClr val="black"/>
                </a:solidFill>
                <a:latin typeface="Calibri"/>
                <a:cs typeface="+mn-cs"/>
              </a:rPr>
              <a:t> of </a:t>
            </a:r>
            <a:r>
              <a:rPr lang="es-MX" dirty="0" err="1">
                <a:solidFill>
                  <a:prstClr val="black"/>
                </a:solidFill>
                <a:latin typeface="Calibri"/>
                <a:cs typeface="+mn-cs"/>
              </a:rPr>
              <a:t>interest</a:t>
            </a:r>
            <a:endParaRPr lang="es-MX" dirty="0">
              <a:solidFill>
                <a:prstClr val="black"/>
              </a:solidFill>
              <a:latin typeface="Calibri"/>
              <a:cs typeface="+mn-cs"/>
            </a:endParaRPr>
          </a:p>
        </p:txBody>
      </p:sp>
      <p:sp>
        <p:nvSpPr>
          <p:cNvPr id="122" name="121 CuadroTexto"/>
          <p:cNvSpPr txBox="1"/>
          <p:nvPr/>
        </p:nvSpPr>
        <p:spPr>
          <a:xfrm>
            <a:off x="2484438" y="188913"/>
            <a:ext cx="4319587" cy="646112"/>
          </a:xfrm>
          <a:prstGeom prst="rect">
            <a:avLst/>
          </a:prstGeom>
          <a:noFill/>
        </p:spPr>
        <p:txBody>
          <a:bodyPr>
            <a:spAutoFit/>
          </a:bodyPr>
          <a:lstStyle/>
          <a:p>
            <a:pPr algn="ctr" fontAlgn="auto">
              <a:spcBef>
                <a:spcPts val="0"/>
              </a:spcBef>
              <a:spcAft>
                <a:spcPts val="0"/>
              </a:spcAft>
              <a:defRPr/>
            </a:pPr>
            <a:r>
              <a:rPr lang="es-MX" sz="3600" b="1" dirty="0" err="1">
                <a:solidFill>
                  <a:srgbClr val="002060"/>
                </a:solidFill>
                <a:latin typeface="Calibri"/>
                <a:cs typeface="+mn-cs"/>
              </a:rPr>
              <a:t>Scenario</a:t>
            </a:r>
            <a:r>
              <a:rPr lang="es-MX" sz="3600" b="1" dirty="0">
                <a:solidFill>
                  <a:srgbClr val="002060"/>
                </a:solidFill>
                <a:latin typeface="Calibri"/>
                <a:cs typeface="+mn-cs"/>
              </a:rPr>
              <a:t> </a:t>
            </a:r>
            <a:r>
              <a:rPr lang="es-MX" sz="3600" b="1" dirty="0" smtClean="0">
                <a:solidFill>
                  <a:srgbClr val="002060"/>
                </a:solidFill>
                <a:latin typeface="Calibri"/>
                <a:cs typeface="+mn-cs"/>
              </a:rPr>
              <a:t>#1</a:t>
            </a:r>
            <a:endParaRPr lang="es-MX" sz="3600" b="1" dirty="0">
              <a:solidFill>
                <a:srgbClr val="002060"/>
              </a:solidFill>
              <a:latin typeface="Calibri"/>
              <a:cs typeface="+mn-cs"/>
            </a:endParaRPr>
          </a:p>
        </p:txBody>
      </p:sp>
      <p:graphicFrame>
        <p:nvGraphicFramePr>
          <p:cNvPr id="45094" name="Object 2"/>
          <p:cNvGraphicFramePr>
            <a:graphicFrameLocks noChangeAspect="1"/>
          </p:cNvGraphicFramePr>
          <p:nvPr/>
        </p:nvGraphicFramePr>
        <p:xfrm>
          <a:off x="7524750" y="1989138"/>
          <a:ext cx="476250" cy="531812"/>
        </p:xfrm>
        <a:graphic>
          <a:graphicData uri="http://schemas.openxmlformats.org/presentationml/2006/ole">
            <mc:AlternateContent xmlns:mc="http://schemas.openxmlformats.org/markup-compatibility/2006">
              <mc:Choice xmlns:v="urn:schemas-microsoft-com:vml" Requires="v">
                <p:oleObj spid="_x0000_s45100" name="Ecuación" r:id="rId4" imgW="215713" imgH="241091" progId="Equation.3">
                  <p:embed/>
                </p:oleObj>
              </mc:Choice>
              <mc:Fallback>
                <p:oleObj name="Ecuación" r:id="rId4" imgW="215713" imgH="241091" progId="Equation.3">
                  <p:embed/>
                  <p:pic>
                    <p:nvPicPr>
                      <p:cNvPr id="0" name="Picture 4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524750" y="1989138"/>
                        <a:ext cx="476250" cy="5318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nvGrpSpPr>
          <p:cNvPr id="2" name="1 Grupo"/>
          <p:cNvGrpSpPr/>
          <p:nvPr/>
        </p:nvGrpSpPr>
        <p:grpSpPr>
          <a:xfrm>
            <a:off x="4579938" y="2351088"/>
            <a:ext cx="3305175" cy="2284412"/>
            <a:chOff x="4579938" y="2351088"/>
            <a:chExt cx="3305175" cy="2284412"/>
          </a:xfrm>
        </p:grpSpPr>
        <p:cxnSp>
          <p:nvCxnSpPr>
            <p:cNvPr id="65" name="Straight Connector 26"/>
            <p:cNvCxnSpPr/>
            <p:nvPr/>
          </p:nvCxnSpPr>
          <p:spPr>
            <a:xfrm flipV="1">
              <a:off x="4579938" y="4330700"/>
              <a:ext cx="914400" cy="304800"/>
            </a:xfrm>
            <a:prstGeom prst="line">
              <a:avLst/>
            </a:prstGeom>
            <a:ln w="76200"/>
            <a:effectLst/>
          </p:spPr>
          <p:style>
            <a:lnRef idx="2">
              <a:schemeClr val="accent1"/>
            </a:lnRef>
            <a:fillRef idx="0">
              <a:schemeClr val="accent1"/>
            </a:fillRef>
            <a:effectRef idx="1">
              <a:schemeClr val="accent1"/>
            </a:effectRef>
            <a:fontRef idx="minor">
              <a:schemeClr val="tx1"/>
            </a:fontRef>
          </p:style>
        </p:cxnSp>
        <p:cxnSp>
          <p:nvCxnSpPr>
            <p:cNvPr id="66" name="Straight Connector 28"/>
            <p:cNvCxnSpPr/>
            <p:nvPr/>
          </p:nvCxnSpPr>
          <p:spPr>
            <a:xfrm flipV="1">
              <a:off x="5494338" y="4102100"/>
              <a:ext cx="914400" cy="228600"/>
            </a:xfrm>
            <a:prstGeom prst="line">
              <a:avLst/>
            </a:prstGeom>
            <a:ln w="76200"/>
            <a:effectLst/>
          </p:spPr>
          <p:style>
            <a:lnRef idx="2">
              <a:schemeClr val="accent1"/>
            </a:lnRef>
            <a:fillRef idx="0">
              <a:schemeClr val="accent1"/>
            </a:fillRef>
            <a:effectRef idx="1">
              <a:schemeClr val="accent1"/>
            </a:effectRef>
            <a:fontRef idx="minor">
              <a:schemeClr val="tx1"/>
            </a:fontRef>
          </p:style>
        </p:cxnSp>
        <p:cxnSp>
          <p:nvCxnSpPr>
            <p:cNvPr id="67" name="Straight Connector 30"/>
            <p:cNvCxnSpPr/>
            <p:nvPr/>
          </p:nvCxnSpPr>
          <p:spPr>
            <a:xfrm flipV="1">
              <a:off x="6408738" y="3721100"/>
              <a:ext cx="914400" cy="381000"/>
            </a:xfrm>
            <a:prstGeom prst="line">
              <a:avLst/>
            </a:prstGeom>
            <a:ln w="76200"/>
            <a:effectLst/>
          </p:spPr>
          <p:style>
            <a:lnRef idx="2">
              <a:schemeClr val="accent1"/>
            </a:lnRef>
            <a:fillRef idx="0">
              <a:schemeClr val="accent1"/>
            </a:fillRef>
            <a:effectRef idx="1">
              <a:schemeClr val="accent1"/>
            </a:effectRef>
            <a:fontRef idx="minor">
              <a:schemeClr val="tx1"/>
            </a:fontRef>
          </p:style>
        </p:cxnSp>
        <p:sp>
          <p:nvSpPr>
            <p:cNvPr id="68" name="Oval 17"/>
            <p:cNvSpPr/>
            <p:nvPr/>
          </p:nvSpPr>
          <p:spPr>
            <a:xfrm>
              <a:off x="7170738" y="3568700"/>
              <a:ext cx="304800" cy="304800"/>
            </a:xfrm>
            <a:prstGeom prst="ellipse">
              <a:avLst/>
            </a:prstGeom>
            <a:solidFill>
              <a:srgbClr val="70C3FD"/>
            </a:solidFill>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69" name="Oval 34"/>
            <p:cNvSpPr/>
            <p:nvPr/>
          </p:nvSpPr>
          <p:spPr>
            <a:xfrm>
              <a:off x="5341938" y="4178300"/>
              <a:ext cx="304800" cy="304800"/>
            </a:xfrm>
            <a:prstGeom prst="ellipse">
              <a:avLst/>
            </a:prstGeom>
            <a:solidFill>
              <a:srgbClr val="70C3FD"/>
            </a:solidFill>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70" name="Oval 35"/>
            <p:cNvSpPr/>
            <p:nvPr/>
          </p:nvSpPr>
          <p:spPr>
            <a:xfrm>
              <a:off x="6256338" y="3949700"/>
              <a:ext cx="304800" cy="304800"/>
            </a:xfrm>
            <a:prstGeom prst="ellipse">
              <a:avLst/>
            </a:prstGeom>
            <a:solidFill>
              <a:srgbClr val="70C3FD"/>
            </a:solidFill>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cxnSp>
          <p:nvCxnSpPr>
            <p:cNvPr id="85" name="Straight Arrow Connector 70"/>
            <p:cNvCxnSpPr/>
            <p:nvPr/>
          </p:nvCxnSpPr>
          <p:spPr>
            <a:xfrm rot="5400000">
              <a:off x="6638132" y="3036094"/>
              <a:ext cx="1371600" cy="1587"/>
            </a:xfrm>
            <a:prstGeom prst="straightConnector1">
              <a:avLst/>
            </a:prstGeom>
            <a:ln>
              <a:headEnd type="stealth" w="med" len="med"/>
              <a:tailEnd type="none" w="med" len="med"/>
            </a:ln>
          </p:spPr>
          <p:style>
            <a:lnRef idx="2">
              <a:schemeClr val="dk1"/>
            </a:lnRef>
            <a:fillRef idx="0">
              <a:schemeClr val="dk1"/>
            </a:fillRef>
            <a:effectRef idx="1">
              <a:schemeClr val="dk1"/>
            </a:effectRef>
            <a:fontRef idx="minor">
              <a:schemeClr val="tx1"/>
            </a:fontRef>
          </p:style>
        </p:cxnSp>
        <p:sp>
          <p:nvSpPr>
            <p:cNvPr id="92" name="AutoShape 30"/>
            <p:cNvSpPr>
              <a:spLocks/>
            </p:cNvSpPr>
            <p:nvPr/>
          </p:nvSpPr>
          <p:spPr bwMode="auto">
            <a:xfrm>
              <a:off x="7524750" y="2547938"/>
              <a:ext cx="142875" cy="1152525"/>
            </a:xfrm>
            <a:prstGeom prst="rightBrace">
              <a:avLst>
                <a:gd name="adj1" fmla="val 50556"/>
                <a:gd name="adj2" fmla="val 50000"/>
              </a:avLst>
            </a:prstGeom>
            <a:noFill/>
            <a:ln w="22225">
              <a:solidFill>
                <a:srgbClr val="030305"/>
              </a:solidFill>
              <a:miter lim="800000"/>
              <a:headEnd/>
              <a:tailEnd/>
            </a:ln>
          </p:spPr>
          <p:txBody>
            <a:bodyPr wrap="none" anchor="ctr"/>
            <a:lstStyle/>
            <a:p>
              <a:pPr algn="ctr" fontAlgn="auto">
                <a:spcBef>
                  <a:spcPts val="0"/>
                </a:spcBef>
                <a:spcAft>
                  <a:spcPts val="0"/>
                </a:spcAft>
                <a:defRPr/>
              </a:pPr>
              <a:endParaRPr lang="es-MX" sz="2400">
                <a:solidFill>
                  <a:srgbClr val="030305"/>
                </a:solidFill>
                <a:latin typeface="Tahoma" pitchFamily="34" charset="0"/>
                <a:cs typeface="+mn-cs"/>
              </a:endParaRPr>
            </a:p>
          </p:txBody>
        </p:sp>
        <p:graphicFrame>
          <p:nvGraphicFramePr>
            <p:cNvPr id="45095" name="Object 1"/>
            <p:cNvGraphicFramePr>
              <a:graphicFrameLocks noChangeAspect="1"/>
            </p:cNvGraphicFramePr>
            <p:nvPr>
              <p:extLst>
                <p:ext uri="{D42A27DB-BD31-4B8C-83A1-F6EECF244321}">
                  <p14:modId xmlns:p14="http://schemas.microsoft.com/office/powerpoint/2010/main" val="2903280610"/>
                </p:ext>
              </p:extLst>
            </p:nvPr>
          </p:nvGraphicFramePr>
          <p:xfrm>
            <a:off x="7392988" y="3933825"/>
            <a:ext cx="492125" cy="549275"/>
          </p:xfrm>
          <a:graphic>
            <a:graphicData uri="http://schemas.openxmlformats.org/presentationml/2006/ole">
              <mc:AlternateContent xmlns:mc="http://schemas.openxmlformats.org/markup-compatibility/2006">
                <mc:Choice xmlns:v="urn:schemas-microsoft-com:vml" Requires="v">
                  <p:oleObj spid="_x0000_s45101" name="Ecuación" r:id="rId6" imgW="215713" imgH="241091" progId="Equation.3">
                    <p:embed/>
                  </p:oleObj>
                </mc:Choice>
                <mc:Fallback>
                  <p:oleObj name="Ecuación" r:id="rId6" imgW="215713" imgH="241091" progId="Equation.3">
                    <p:embed/>
                    <p:pic>
                      <p:nvPicPr>
                        <p:cNvPr id="0" name="Picture 4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392988" y="3933825"/>
                          <a:ext cx="492125"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5083"/>
                                        </p:tgtEl>
                                        <p:attrNameLst>
                                          <p:attrName>style.visibility</p:attrName>
                                        </p:attrNameLst>
                                      </p:cBhvr>
                                      <p:to>
                                        <p:strVal val="visible"/>
                                      </p:to>
                                    </p:set>
                                    <p:animEffect transition="in" filter="fade">
                                      <p:cBhvr>
                                        <p:cTn id="7" dur="500"/>
                                        <p:tgtEl>
                                          <p:spTgt spid="45083"/>
                                        </p:tgtEl>
                                      </p:cBhvr>
                                    </p:animEffect>
                                  </p:childTnLst>
                                </p:cTn>
                              </p:par>
                              <p:par>
                                <p:cTn id="8" presetID="10" presetClass="entr" presetSubtype="0"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500"/>
                                        <p:tgtEl>
                                          <p:spTgt spid="2"/>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91"/>
                                        </p:tgtEl>
                                        <p:attrNameLst>
                                          <p:attrName>style.visibility</p:attrName>
                                        </p:attrNameLst>
                                      </p:cBhvr>
                                      <p:to>
                                        <p:strVal val="visible"/>
                                      </p:to>
                                    </p:set>
                                    <p:animEffect transition="in" filter="fade">
                                      <p:cBhvr>
                                        <p:cTn id="13" dur="500"/>
                                        <p:tgtEl>
                                          <p:spTgt spid="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83" grpId="0"/>
      <p:bldP spid="91" grpId="0"/>
    </p:bld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cxnSp>
        <p:nvCxnSpPr>
          <p:cNvPr id="2" name="Straight Connector 68"/>
          <p:cNvCxnSpPr/>
          <p:nvPr/>
        </p:nvCxnSpPr>
        <p:spPr>
          <a:xfrm rot="5400000">
            <a:off x="2439194" y="3860006"/>
            <a:ext cx="4267200" cy="1588"/>
          </a:xfrm>
          <a:prstGeom prst="line">
            <a:avLst/>
          </a:prstGeom>
          <a:ln w="50800">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3" name="Straight Connector 19"/>
          <p:cNvCxnSpPr/>
          <p:nvPr/>
        </p:nvCxnSpPr>
        <p:spPr>
          <a:xfrm flipV="1">
            <a:off x="908050" y="4297363"/>
            <a:ext cx="914400" cy="304800"/>
          </a:xfrm>
          <a:prstGeom prst="line">
            <a:avLst/>
          </a:prstGeom>
          <a:ln w="76200">
            <a:solidFill>
              <a:srgbClr val="F6D466"/>
            </a:solidFill>
          </a:ln>
          <a:effectLst/>
        </p:spPr>
        <p:style>
          <a:lnRef idx="2">
            <a:schemeClr val="accent1"/>
          </a:lnRef>
          <a:fillRef idx="0">
            <a:schemeClr val="accent1"/>
          </a:fillRef>
          <a:effectRef idx="1">
            <a:schemeClr val="accent1"/>
          </a:effectRef>
          <a:fontRef idx="minor">
            <a:schemeClr val="tx1"/>
          </a:fontRef>
        </p:style>
      </p:cxnSp>
      <p:cxnSp>
        <p:nvCxnSpPr>
          <p:cNvPr id="4" name="Straight Connector 20"/>
          <p:cNvCxnSpPr/>
          <p:nvPr/>
        </p:nvCxnSpPr>
        <p:spPr>
          <a:xfrm flipV="1">
            <a:off x="1822450" y="4144963"/>
            <a:ext cx="914400" cy="152400"/>
          </a:xfrm>
          <a:prstGeom prst="line">
            <a:avLst/>
          </a:prstGeom>
          <a:ln w="76200">
            <a:solidFill>
              <a:srgbClr val="F6D466"/>
            </a:solidFill>
          </a:ln>
          <a:effectLst/>
        </p:spPr>
        <p:style>
          <a:lnRef idx="2">
            <a:schemeClr val="accent1"/>
          </a:lnRef>
          <a:fillRef idx="0">
            <a:schemeClr val="accent1"/>
          </a:fillRef>
          <a:effectRef idx="1">
            <a:schemeClr val="accent1"/>
          </a:effectRef>
          <a:fontRef idx="minor">
            <a:schemeClr val="tx1"/>
          </a:fontRef>
        </p:style>
      </p:cxnSp>
      <p:cxnSp>
        <p:nvCxnSpPr>
          <p:cNvPr id="5" name="Straight Connector 22"/>
          <p:cNvCxnSpPr/>
          <p:nvPr/>
        </p:nvCxnSpPr>
        <p:spPr>
          <a:xfrm flipV="1">
            <a:off x="2736850" y="3763963"/>
            <a:ext cx="914400" cy="381000"/>
          </a:xfrm>
          <a:prstGeom prst="line">
            <a:avLst/>
          </a:prstGeom>
          <a:ln w="76200">
            <a:solidFill>
              <a:srgbClr val="F6D466"/>
            </a:solidFill>
          </a:ln>
          <a:effectLst/>
        </p:spPr>
        <p:style>
          <a:lnRef idx="2">
            <a:schemeClr val="accent1"/>
          </a:lnRef>
          <a:fillRef idx="0">
            <a:schemeClr val="accent1"/>
          </a:fillRef>
          <a:effectRef idx="1">
            <a:schemeClr val="accent1"/>
          </a:effectRef>
          <a:fontRef idx="minor">
            <a:schemeClr val="tx1"/>
          </a:fontRef>
        </p:style>
      </p:cxnSp>
      <p:cxnSp>
        <p:nvCxnSpPr>
          <p:cNvPr id="6" name="Straight Connector 24"/>
          <p:cNvCxnSpPr/>
          <p:nvPr/>
        </p:nvCxnSpPr>
        <p:spPr>
          <a:xfrm flipV="1">
            <a:off x="3608388" y="3527425"/>
            <a:ext cx="914400" cy="228600"/>
          </a:xfrm>
          <a:prstGeom prst="line">
            <a:avLst/>
          </a:prstGeom>
          <a:ln w="76200">
            <a:solidFill>
              <a:srgbClr val="F6D466"/>
            </a:solidFill>
          </a:ln>
          <a:effectLst/>
        </p:spPr>
        <p:style>
          <a:lnRef idx="2">
            <a:schemeClr val="accent1"/>
          </a:lnRef>
          <a:fillRef idx="0">
            <a:schemeClr val="accent1"/>
          </a:fillRef>
          <a:effectRef idx="1">
            <a:schemeClr val="accent1"/>
          </a:effectRef>
          <a:fontRef idx="minor">
            <a:schemeClr val="tx1"/>
          </a:fontRef>
        </p:style>
      </p:cxnSp>
      <p:cxnSp>
        <p:nvCxnSpPr>
          <p:cNvPr id="9" name="Straight Connector 30"/>
          <p:cNvCxnSpPr/>
          <p:nvPr/>
        </p:nvCxnSpPr>
        <p:spPr>
          <a:xfrm>
            <a:off x="6394450" y="5135563"/>
            <a:ext cx="914400" cy="228600"/>
          </a:xfrm>
          <a:prstGeom prst="line">
            <a:avLst/>
          </a:prstGeom>
          <a:ln w="76200"/>
          <a:effectLst/>
        </p:spPr>
        <p:style>
          <a:lnRef idx="2">
            <a:schemeClr val="accent1"/>
          </a:lnRef>
          <a:fillRef idx="0">
            <a:schemeClr val="accent1"/>
          </a:fillRef>
          <a:effectRef idx="1">
            <a:schemeClr val="accent1"/>
          </a:effectRef>
          <a:fontRef idx="minor">
            <a:schemeClr val="tx1"/>
          </a:fontRef>
        </p:style>
      </p:cxnSp>
      <p:cxnSp>
        <p:nvCxnSpPr>
          <p:cNvPr id="13" name="Straight Connector 57"/>
          <p:cNvCxnSpPr/>
          <p:nvPr/>
        </p:nvCxnSpPr>
        <p:spPr>
          <a:xfrm>
            <a:off x="4565650" y="3535363"/>
            <a:ext cx="1143000" cy="228600"/>
          </a:xfrm>
          <a:prstGeom prst="line">
            <a:avLst/>
          </a:prstGeom>
          <a:ln w="76200">
            <a:solidFill>
              <a:srgbClr val="F6D466"/>
            </a:solidFill>
          </a:ln>
          <a:effectLst/>
        </p:spPr>
        <p:style>
          <a:lnRef idx="2">
            <a:schemeClr val="accent1"/>
          </a:lnRef>
          <a:fillRef idx="0">
            <a:schemeClr val="accent1"/>
          </a:fillRef>
          <a:effectRef idx="1">
            <a:schemeClr val="accent1"/>
          </a:effectRef>
          <a:fontRef idx="minor">
            <a:schemeClr val="tx1"/>
          </a:fontRef>
        </p:style>
      </p:cxnSp>
      <p:cxnSp>
        <p:nvCxnSpPr>
          <p:cNvPr id="14" name="Straight Connector 60"/>
          <p:cNvCxnSpPr>
            <a:stCxn id="24" idx="5"/>
          </p:cNvCxnSpPr>
          <p:nvPr/>
        </p:nvCxnSpPr>
        <p:spPr>
          <a:xfrm rot="16200000" flipH="1">
            <a:off x="6007100" y="3681413"/>
            <a:ext cx="273050" cy="654050"/>
          </a:xfrm>
          <a:prstGeom prst="line">
            <a:avLst/>
          </a:prstGeom>
          <a:ln w="76200">
            <a:solidFill>
              <a:srgbClr val="F6D466"/>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62"/>
          <p:cNvCxnSpPr>
            <a:endCxn id="26" idx="2"/>
          </p:cNvCxnSpPr>
          <p:nvPr/>
        </p:nvCxnSpPr>
        <p:spPr>
          <a:xfrm>
            <a:off x="6546850" y="4144963"/>
            <a:ext cx="609600" cy="304800"/>
          </a:xfrm>
          <a:prstGeom prst="line">
            <a:avLst/>
          </a:prstGeom>
          <a:ln w="76200">
            <a:solidFill>
              <a:srgbClr val="F6D466"/>
            </a:solidFill>
          </a:ln>
          <a:effectLst/>
        </p:spPr>
        <p:style>
          <a:lnRef idx="2">
            <a:schemeClr val="accent1"/>
          </a:lnRef>
          <a:fillRef idx="0">
            <a:schemeClr val="accent1"/>
          </a:fillRef>
          <a:effectRef idx="1">
            <a:schemeClr val="accent1"/>
          </a:effectRef>
          <a:fontRef idx="minor">
            <a:schemeClr val="tx1"/>
          </a:fontRef>
        </p:style>
      </p:cxnSp>
      <p:cxnSp>
        <p:nvCxnSpPr>
          <p:cNvPr id="16" name="Straight Connector 4"/>
          <p:cNvCxnSpPr/>
          <p:nvPr/>
        </p:nvCxnSpPr>
        <p:spPr>
          <a:xfrm rot="5400000">
            <a:off x="-1219199" y="4133850"/>
            <a:ext cx="4267200" cy="3175"/>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6"/>
          <p:cNvCxnSpPr/>
          <p:nvPr/>
        </p:nvCxnSpPr>
        <p:spPr>
          <a:xfrm>
            <a:off x="914400" y="6267450"/>
            <a:ext cx="7162800" cy="1588"/>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TextBox 7"/>
          <p:cNvSpPr txBox="1">
            <a:spLocks noChangeArrowheads="1"/>
          </p:cNvSpPr>
          <p:nvPr/>
        </p:nvSpPr>
        <p:spPr bwMode="auto">
          <a:xfrm>
            <a:off x="4191000" y="6496050"/>
            <a:ext cx="1128713" cy="461963"/>
          </a:xfrm>
          <a:prstGeom prst="rect">
            <a:avLst/>
          </a:prstGeom>
          <a:noFill/>
          <a:ln w="9525">
            <a:noFill/>
            <a:miter lim="800000"/>
            <a:headEnd/>
            <a:tailEnd/>
          </a:ln>
        </p:spPr>
        <p:txBody>
          <a:bodyPr wrap="none">
            <a:spAutoFit/>
          </a:bodyPr>
          <a:lstStyle/>
          <a:p>
            <a:pPr fontAlgn="auto">
              <a:spcBef>
                <a:spcPts val="0"/>
              </a:spcBef>
              <a:spcAft>
                <a:spcPts val="0"/>
              </a:spcAft>
              <a:defRPr/>
            </a:pPr>
            <a:r>
              <a:rPr lang="es-CL" sz="2400">
                <a:solidFill>
                  <a:prstClr val="white"/>
                </a:solidFill>
                <a:latin typeface="Calibri"/>
                <a:cs typeface="+mn-cs"/>
              </a:rPr>
              <a:t>Tiempo</a:t>
            </a:r>
          </a:p>
        </p:txBody>
      </p:sp>
      <p:sp>
        <p:nvSpPr>
          <p:cNvPr id="19" name="Oval 9"/>
          <p:cNvSpPr/>
          <p:nvPr/>
        </p:nvSpPr>
        <p:spPr>
          <a:xfrm>
            <a:off x="755650" y="4449763"/>
            <a:ext cx="304800" cy="304800"/>
          </a:xfrm>
          <a:prstGeom prst="ellipse">
            <a:avLst/>
          </a:prstGeom>
          <a:solidFill>
            <a:srgbClr val="FFCC00"/>
          </a:solidFill>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s-CL">
              <a:solidFill>
                <a:prstClr val="white"/>
              </a:solidFill>
            </a:endParaRPr>
          </a:p>
        </p:txBody>
      </p:sp>
      <p:sp>
        <p:nvSpPr>
          <p:cNvPr id="20" name="Oval 11"/>
          <p:cNvSpPr/>
          <p:nvPr/>
        </p:nvSpPr>
        <p:spPr>
          <a:xfrm>
            <a:off x="1670050" y="4144963"/>
            <a:ext cx="304800" cy="304800"/>
          </a:xfrm>
          <a:prstGeom prst="ellipse">
            <a:avLst/>
          </a:prstGeom>
          <a:solidFill>
            <a:srgbClr val="FFCC00"/>
          </a:solidFill>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s-CL">
              <a:solidFill>
                <a:prstClr val="white"/>
              </a:solidFill>
            </a:endParaRPr>
          </a:p>
        </p:txBody>
      </p:sp>
      <p:sp>
        <p:nvSpPr>
          <p:cNvPr id="21" name="Oval 12"/>
          <p:cNvSpPr/>
          <p:nvPr/>
        </p:nvSpPr>
        <p:spPr>
          <a:xfrm>
            <a:off x="2584450" y="3992563"/>
            <a:ext cx="304800" cy="304800"/>
          </a:xfrm>
          <a:prstGeom prst="ellipse">
            <a:avLst/>
          </a:prstGeom>
          <a:solidFill>
            <a:srgbClr val="FFCC00"/>
          </a:solidFill>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s-CL">
              <a:solidFill>
                <a:prstClr val="white"/>
              </a:solidFill>
            </a:endParaRPr>
          </a:p>
        </p:txBody>
      </p:sp>
      <p:sp>
        <p:nvSpPr>
          <p:cNvPr id="22" name="Oval 13"/>
          <p:cNvSpPr/>
          <p:nvPr/>
        </p:nvSpPr>
        <p:spPr>
          <a:xfrm>
            <a:off x="3536950" y="3600450"/>
            <a:ext cx="304800" cy="304800"/>
          </a:xfrm>
          <a:prstGeom prst="ellipse">
            <a:avLst/>
          </a:prstGeom>
          <a:solidFill>
            <a:srgbClr val="FFCC00"/>
          </a:solidFill>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s-CL">
              <a:solidFill>
                <a:prstClr val="white"/>
              </a:solidFill>
            </a:endParaRPr>
          </a:p>
        </p:txBody>
      </p:sp>
      <p:sp>
        <p:nvSpPr>
          <p:cNvPr id="23" name="Oval 14"/>
          <p:cNvSpPr/>
          <p:nvPr/>
        </p:nvSpPr>
        <p:spPr>
          <a:xfrm>
            <a:off x="4400550" y="3384550"/>
            <a:ext cx="304800" cy="304800"/>
          </a:xfrm>
          <a:prstGeom prst="ellipse">
            <a:avLst/>
          </a:prstGeom>
          <a:solidFill>
            <a:srgbClr val="FFCC00"/>
          </a:solidFill>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s-CL">
              <a:solidFill>
                <a:prstClr val="white"/>
              </a:solidFill>
            </a:endParaRPr>
          </a:p>
        </p:txBody>
      </p:sp>
      <p:sp>
        <p:nvSpPr>
          <p:cNvPr id="24" name="Oval 15"/>
          <p:cNvSpPr/>
          <p:nvPr/>
        </p:nvSpPr>
        <p:spPr>
          <a:xfrm>
            <a:off x="5556250" y="3611563"/>
            <a:ext cx="304800" cy="304800"/>
          </a:xfrm>
          <a:prstGeom prst="ellipse">
            <a:avLst/>
          </a:prstGeom>
          <a:solidFill>
            <a:srgbClr val="FDD62D"/>
          </a:solidFill>
          <a:ln>
            <a:solidFill>
              <a:srgbClr val="A78D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s-CL">
              <a:solidFill>
                <a:prstClr val="white"/>
              </a:solidFill>
            </a:endParaRPr>
          </a:p>
        </p:txBody>
      </p:sp>
      <p:sp>
        <p:nvSpPr>
          <p:cNvPr id="25" name="Oval 16"/>
          <p:cNvSpPr/>
          <p:nvPr/>
        </p:nvSpPr>
        <p:spPr>
          <a:xfrm>
            <a:off x="6318250" y="3992563"/>
            <a:ext cx="304800" cy="304800"/>
          </a:xfrm>
          <a:prstGeom prst="ellipse">
            <a:avLst/>
          </a:prstGeom>
          <a:solidFill>
            <a:srgbClr val="FDD62D"/>
          </a:solidFill>
          <a:ln>
            <a:solidFill>
              <a:srgbClr val="A78D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s-CL">
              <a:solidFill>
                <a:prstClr val="white"/>
              </a:solidFill>
            </a:endParaRPr>
          </a:p>
        </p:txBody>
      </p:sp>
      <p:sp>
        <p:nvSpPr>
          <p:cNvPr id="26" name="Oval 36"/>
          <p:cNvSpPr/>
          <p:nvPr/>
        </p:nvSpPr>
        <p:spPr>
          <a:xfrm>
            <a:off x="7156450" y="4297363"/>
            <a:ext cx="304800" cy="304800"/>
          </a:xfrm>
          <a:prstGeom prst="ellipse">
            <a:avLst/>
          </a:prstGeom>
          <a:solidFill>
            <a:srgbClr val="FDD62D"/>
          </a:solidFill>
          <a:ln>
            <a:solidFill>
              <a:srgbClr val="A78D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s-CL">
              <a:solidFill>
                <a:prstClr val="white"/>
              </a:solidFill>
            </a:endParaRPr>
          </a:p>
        </p:txBody>
      </p:sp>
      <p:cxnSp>
        <p:nvCxnSpPr>
          <p:cNvPr id="30" name="Straight Connector 4"/>
          <p:cNvCxnSpPr/>
          <p:nvPr/>
        </p:nvCxnSpPr>
        <p:spPr>
          <a:xfrm rot="5400000">
            <a:off x="-1439862" y="3787775"/>
            <a:ext cx="4267200" cy="3175"/>
          </a:xfrm>
          <a:prstGeom prst="line">
            <a:avLst/>
          </a:prstGeom>
          <a:ln/>
        </p:spPr>
        <p:style>
          <a:lnRef idx="2">
            <a:schemeClr val="dk1"/>
          </a:lnRef>
          <a:fillRef idx="0">
            <a:schemeClr val="dk1"/>
          </a:fillRef>
          <a:effectRef idx="1">
            <a:schemeClr val="dk1"/>
          </a:effectRef>
          <a:fontRef idx="minor">
            <a:schemeClr val="tx1"/>
          </a:fontRef>
        </p:style>
      </p:cxnSp>
      <p:cxnSp>
        <p:nvCxnSpPr>
          <p:cNvPr id="31" name="Straight Connector 6"/>
          <p:cNvCxnSpPr/>
          <p:nvPr/>
        </p:nvCxnSpPr>
        <p:spPr>
          <a:xfrm>
            <a:off x="669925" y="5975350"/>
            <a:ext cx="7162800" cy="1588"/>
          </a:xfrm>
          <a:prstGeom prst="line">
            <a:avLst/>
          </a:prstGeom>
          <a:ln/>
        </p:spPr>
        <p:style>
          <a:lnRef idx="2">
            <a:schemeClr val="dk1"/>
          </a:lnRef>
          <a:fillRef idx="0">
            <a:schemeClr val="dk1"/>
          </a:fillRef>
          <a:effectRef idx="1">
            <a:schemeClr val="dk1"/>
          </a:effectRef>
          <a:fontRef idx="minor">
            <a:schemeClr val="tx1"/>
          </a:fontRef>
        </p:style>
      </p:cxnSp>
      <p:sp>
        <p:nvSpPr>
          <p:cNvPr id="32" name="Rectangle 12"/>
          <p:cNvSpPr>
            <a:spLocks noChangeArrowheads="1"/>
          </p:cNvSpPr>
          <p:nvPr/>
        </p:nvSpPr>
        <p:spPr bwMode="auto">
          <a:xfrm>
            <a:off x="3406775" y="6192838"/>
            <a:ext cx="533400" cy="306387"/>
          </a:xfrm>
          <a:prstGeom prst="rect">
            <a:avLst/>
          </a:prstGeom>
          <a:noFill/>
          <a:ln w="12700">
            <a:noFill/>
            <a:miter lim="800000"/>
            <a:headEnd/>
            <a:tailEnd/>
          </a:ln>
        </p:spPr>
        <p:txBody>
          <a:bodyPr wrap="none" lIns="0" tIns="0" rIns="0" bIns="0">
            <a:spAutoFit/>
          </a:bodyPr>
          <a:lstStyle/>
          <a:p>
            <a:pPr fontAlgn="auto">
              <a:spcBef>
                <a:spcPts val="0"/>
              </a:spcBef>
              <a:spcAft>
                <a:spcPts val="0"/>
              </a:spcAft>
              <a:defRPr/>
            </a:pPr>
            <a:r>
              <a:rPr lang="es-ES" sz="2000" dirty="0">
                <a:solidFill>
                  <a:srgbClr val="000000"/>
                </a:solidFill>
                <a:latin typeface="Calibri"/>
                <a:cs typeface="+mn-cs"/>
              </a:rPr>
              <a:t>TIME</a:t>
            </a:r>
            <a:endParaRPr lang="es-ES" sz="2400" dirty="0">
              <a:solidFill>
                <a:prstClr val="black"/>
              </a:solidFill>
              <a:latin typeface="Calibri"/>
              <a:cs typeface="+mn-cs"/>
            </a:endParaRPr>
          </a:p>
        </p:txBody>
      </p:sp>
      <p:sp>
        <p:nvSpPr>
          <p:cNvPr id="33" name="Line 25"/>
          <p:cNvSpPr>
            <a:spLocks noChangeShapeType="1"/>
          </p:cNvSpPr>
          <p:nvPr/>
        </p:nvSpPr>
        <p:spPr bwMode="auto">
          <a:xfrm>
            <a:off x="4343400" y="6335713"/>
            <a:ext cx="1152525" cy="0"/>
          </a:xfrm>
          <a:prstGeom prst="line">
            <a:avLst/>
          </a:prstGeom>
          <a:noFill/>
          <a:ln w="25400">
            <a:solidFill>
              <a:schemeClr val="tx1"/>
            </a:solidFill>
            <a:miter lim="800000"/>
            <a:headEnd/>
            <a:tailEnd type="triangle" w="lg" len="lg"/>
          </a:ln>
        </p:spPr>
        <p:txBody>
          <a:bodyPr wrap="none"/>
          <a:lstStyle/>
          <a:p>
            <a:pPr fontAlgn="auto">
              <a:spcBef>
                <a:spcPts val="0"/>
              </a:spcBef>
              <a:spcAft>
                <a:spcPts val="0"/>
              </a:spcAft>
              <a:defRPr/>
            </a:pPr>
            <a:endParaRPr lang="es-MX">
              <a:solidFill>
                <a:prstClr val="black"/>
              </a:solidFill>
              <a:latin typeface="Calibri"/>
              <a:cs typeface="+mn-cs"/>
            </a:endParaRPr>
          </a:p>
        </p:txBody>
      </p:sp>
      <p:sp>
        <p:nvSpPr>
          <p:cNvPr id="34" name="TextBox 75"/>
          <p:cNvSpPr txBox="1">
            <a:spLocks noChangeArrowheads="1"/>
          </p:cNvSpPr>
          <p:nvPr/>
        </p:nvSpPr>
        <p:spPr bwMode="auto">
          <a:xfrm>
            <a:off x="3733800" y="1219200"/>
            <a:ext cx="1669047" cy="400110"/>
          </a:xfrm>
          <a:prstGeom prst="rect">
            <a:avLst/>
          </a:prstGeom>
          <a:ln>
            <a:headEnd/>
            <a:tailEnd/>
          </a:ln>
        </p:spPr>
        <p:style>
          <a:lnRef idx="0">
            <a:schemeClr val="dk1"/>
          </a:lnRef>
          <a:fillRef idx="3">
            <a:schemeClr val="dk1"/>
          </a:fillRef>
          <a:effectRef idx="3">
            <a:schemeClr val="dk1"/>
          </a:effectRef>
          <a:fontRef idx="minor">
            <a:schemeClr val="lt1"/>
          </a:fontRef>
        </p:style>
        <p:txBody>
          <a:bodyPr wrap="none">
            <a:spAutoFit/>
          </a:bodyPr>
          <a:lstStyle/>
          <a:p>
            <a:pPr fontAlgn="auto">
              <a:spcBef>
                <a:spcPts val="0"/>
              </a:spcBef>
              <a:spcAft>
                <a:spcPts val="0"/>
              </a:spcAft>
              <a:defRPr/>
            </a:pPr>
            <a:r>
              <a:rPr lang="en-US" sz="2000" dirty="0">
                <a:solidFill>
                  <a:prstClr val="white"/>
                </a:solidFill>
                <a:latin typeface="Times New Roman" pitchFamily="18" charset="0"/>
                <a:cs typeface="Times New Roman" pitchFamily="18" charset="0"/>
              </a:rPr>
              <a:t>Program starts</a:t>
            </a:r>
          </a:p>
        </p:txBody>
      </p:sp>
      <p:sp>
        <p:nvSpPr>
          <p:cNvPr id="37" name="36 CuadroTexto"/>
          <p:cNvSpPr txBox="1"/>
          <p:nvPr/>
        </p:nvSpPr>
        <p:spPr>
          <a:xfrm>
            <a:off x="250825" y="1008063"/>
            <a:ext cx="1296988" cy="646112"/>
          </a:xfrm>
          <a:prstGeom prst="rect">
            <a:avLst/>
          </a:prstGeom>
          <a:noFill/>
        </p:spPr>
        <p:txBody>
          <a:bodyPr>
            <a:spAutoFit/>
          </a:bodyPr>
          <a:lstStyle/>
          <a:p>
            <a:pPr fontAlgn="auto">
              <a:spcBef>
                <a:spcPts val="0"/>
              </a:spcBef>
              <a:spcAft>
                <a:spcPts val="0"/>
              </a:spcAft>
              <a:defRPr/>
            </a:pPr>
            <a:r>
              <a:rPr lang="es-MX" dirty="0" err="1">
                <a:solidFill>
                  <a:prstClr val="black"/>
                </a:solidFill>
                <a:latin typeface="Calibri"/>
                <a:cs typeface="+mn-cs"/>
              </a:rPr>
              <a:t>Outcome</a:t>
            </a:r>
            <a:r>
              <a:rPr lang="es-MX" dirty="0">
                <a:solidFill>
                  <a:prstClr val="black"/>
                </a:solidFill>
                <a:latin typeface="Calibri"/>
                <a:cs typeface="+mn-cs"/>
              </a:rPr>
              <a:t> of </a:t>
            </a:r>
            <a:r>
              <a:rPr lang="es-MX" dirty="0" err="1">
                <a:solidFill>
                  <a:prstClr val="black"/>
                </a:solidFill>
                <a:latin typeface="Calibri"/>
                <a:cs typeface="+mn-cs"/>
              </a:rPr>
              <a:t>interest</a:t>
            </a:r>
            <a:endParaRPr lang="es-MX" dirty="0">
              <a:solidFill>
                <a:prstClr val="black"/>
              </a:solidFill>
              <a:latin typeface="Calibri"/>
              <a:cs typeface="+mn-cs"/>
            </a:endParaRPr>
          </a:p>
        </p:txBody>
      </p:sp>
      <p:sp>
        <p:nvSpPr>
          <p:cNvPr id="38" name="37 CuadroTexto"/>
          <p:cNvSpPr txBox="1"/>
          <p:nvPr/>
        </p:nvSpPr>
        <p:spPr>
          <a:xfrm>
            <a:off x="2484438" y="188913"/>
            <a:ext cx="4319587" cy="646112"/>
          </a:xfrm>
          <a:prstGeom prst="rect">
            <a:avLst/>
          </a:prstGeom>
          <a:noFill/>
        </p:spPr>
        <p:txBody>
          <a:bodyPr>
            <a:spAutoFit/>
          </a:bodyPr>
          <a:lstStyle/>
          <a:p>
            <a:pPr algn="ctr" fontAlgn="auto">
              <a:spcBef>
                <a:spcPts val="0"/>
              </a:spcBef>
              <a:spcAft>
                <a:spcPts val="0"/>
              </a:spcAft>
              <a:defRPr/>
            </a:pPr>
            <a:r>
              <a:rPr lang="es-MX" sz="3600" b="1" dirty="0" err="1">
                <a:solidFill>
                  <a:srgbClr val="002060"/>
                </a:solidFill>
                <a:latin typeface="Calibri"/>
                <a:cs typeface="+mn-cs"/>
              </a:rPr>
              <a:t>Scenario</a:t>
            </a:r>
            <a:r>
              <a:rPr lang="es-MX" sz="3600" b="1" dirty="0">
                <a:solidFill>
                  <a:srgbClr val="002060"/>
                </a:solidFill>
                <a:latin typeface="Calibri"/>
                <a:cs typeface="+mn-cs"/>
              </a:rPr>
              <a:t> </a:t>
            </a:r>
            <a:r>
              <a:rPr lang="es-MX" sz="3600" b="1" dirty="0" smtClean="0">
                <a:solidFill>
                  <a:srgbClr val="002060"/>
                </a:solidFill>
                <a:latin typeface="Calibri"/>
                <a:cs typeface="+mn-cs"/>
              </a:rPr>
              <a:t>#2</a:t>
            </a:r>
            <a:endParaRPr lang="es-MX" sz="3600" b="1" dirty="0">
              <a:solidFill>
                <a:srgbClr val="002060"/>
              </a:solidFill>
              <a:latin typeface="Calibri"/>
              <a:cs typeface="+mn-cs"/>
            </a:endParaRPr>
          </a:p>
        </p:txBody>
      </p:sp>
      <p:grpSp>
        <p:nvGrpSpPr>
          <p:cNvPr id="29" name="28 Grupo"/>
          <p:cNvGrpSpPr/>
          <p:nvPr/>
        </p:nvGrpSpPr>
        <p:grpSpPr>
          <a:xfrm>
            <a:off x="4565650" y="3535363"/>
            <a:ext cx="4578350" cy="2459037"/>
            <a:chOff x="4565650" y="3535363"/>
            <a:chExt cx="4578350" cy="2459037"/>
          </a:xfrm>
        </p:grpSpPr>
        <p:cxnSp>
          <p:nvCxnSpPr>
            <p:cNvPr id="7" name="Straight Connector 26"/>
            <p:cNvCxnSpPr>
              <a:endCxn id="11" idx="1"/>
            </p:cNvCxnSpPr>
            <p:nvPr/>
          </p:nvCxnSpPr>
          <p:spPr>
            <a:xfrm rot="16200000" flipH="1">
              <a:off x="4527550" y="3573463"/>
              <a:ext cx="1035050" cy="958850"/>
            </a:xfrm>
            <a:prstGeom prst="line">
              <a:avLst/>
            </a:prstGeom>
            <a:ln w="76200"/>
            <a:effectLst/>
          </p:spPr>
          <p:style>
            <a:lnRef idx="2">
              <a:schemeClr val="accent1"/>
            </a:lnRef>
            <a:fillRef idx="0">
              <a:schemeClr val="accent1"/>
            </a:fillRef>
            <a:effectRef idx="1">
              <a:schemeClr val="accent1"/>
            </a:effectRef>
            <a:fontRef idx="minor">
              <a:schemeClr val="tx1"/>
            </a:fontRef>
          </p:style>
        </p:cxnSp>
        <p:cxnSp>
          <p:nvCxnSpPr>
            <p:cNvPr id="8" name="Straight Connector 28"/>
            <p:cNvCxnSpPr>
              <a:stCxn id="11" idx="5"/>
              <a:endCxn id="12" idx="5"/>
            </p:cNvCxnSpPr>
            <p:nvPr/>
          </p:nvCxnSpPr>
          <p:spPr>
            <a:xfrm rot="16200000" flipH="1">
              <a:off x="5892800" y="4633913"/>
              <a:ext cx="457200" cy="762000"/>
            </a:xfrm>
            <a:prstGeom prst="line">
              <a:avLst/>
            </a:prstGeom>
            <a:ln w="76200"/>
            <a:effectLst/>
          </p:spPr>
          <p:style>
            <a:lnRef idx="2">
              <a:schemeClr val="accent1"/>
            </a:lnRef>
            <a:fillRef idx="0">
              <a:schemeClr val="accent1"/>
            </a:fillRef>
            <a:effectRef idx="1">
              <a:schemeClr val="accent1"/>
            </a:effectRef>
            <a:fontRef idx="minor">
              <a:schemeClr val="tx1"/>
            </a:fontRef>
          </p:style>
        </p:cxnSp>
        <p:sp>
          <p:nvSpPr>
            <p:cNvPr id="10" name="Oval 17"/>
            <p:cNvSpPr/>
            <p:nvPr/>
          </p:nvSpPr>
          <p:spPr>
            <a:xfrm>
              <a:off x="7156450" y="5211763"/>
              <a:ext cx="304800" cy="304800"/>
            </a:xfrm>
            <a:prstGeom prst="ellipse">
              <a:avLst/>
            </a:prstGeom>
            <a:solidFill>
              <a:srgbClr val="70C3FD"/>
            </a:solidFill>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s-CL">
                <a:solidFill>
                  <a:prstClr val="white"/>
                </a:solidFill>
              </a:endParaRPr>
            </a:p>
          </p:txBody>
        </p:sp>
        <p:sp>
          <p:nvSpPr>
            <p:cNvPr id="11" name="Oval 34"/>
            <p:cNvSpPr/>
            <p:nvPr/>
          </p:nvSpPr>
          <p:spPr>
            <a:xfrm>
              <a:off x="5480050" y="4525963"/>
              <a:ext cx="304800" cy="304800"/>
            </a:xfrm>
            <a:prstGeom prst="ellipse">
              <a:avLst/>
            </a:prstGeom>
            <a:solidFill>
              <a:srgbClr val="70C3FD"/>
            </a:solidFill>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s-CL">
                <a:solidFill>
                  <a:prstClr val="white"/>
                </a:solidFill>
              </a:endParaRPr>
            </a:p>
          </p:txBody>
        </p:sp>
        <p:sp>
          <p:nvSpPr>
            <p:cNvPr id="12" name="Oval 35"/>
            <p:cNvSpPr/>
            <p:nvPr/>
          </p:nvSpPr>
          <p:spPr>
            <a:xfrm>
              <a:off x="6242050" y="4983163"/>
              <a:ext cx="304800" cy="304800"/>
            </a:xfrm>
            <a:prstGeom prst="ellipse">
              <a:avLst/>
            </a:prstGeom>
            <a:solidFill>
              <a:srgbClr val="70C3FD"/>
            </a:solidFill>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s-CL">
                <a:solidFill>
                  <a:prstClr val="white"/>
                </a:solidFill>
              </a:endParaRPr>
            </a:p>
          </p:txBody>
        </p:sp>
        <p:cxnSp>
          <p:nvCxnSpPr>
            <p:cNvPr id="27" name="Straight Arrow Connector 70"/>
            <p:cNvCxnSpPr/>
            <p:nvPr/>
          </p:nvCxnSpPr>
          <p:spPr>
            <a:xfrm rot="5400000">
              <a:off x="7003257" y="4982369"/>
              <a:ext cx="1066800" cy="1587"/>
            </a:xfrm>
            <a:prstGeom prst="straightConnector1">
              <a:avLst/>
            </a:prstGeom>
            <a:ln>
              <a:headEnd type="stealth" w="med" len="med"/>
              <a:tailEnd type="none" w="med" len="med"/>
            </a:ln>
          </p:spPr>
          <p:style>
            <a:lnRef idx="3">
              <a:schemeClr val="dk1"/>
            </a:lnRef>
            <a:fillRef idx="0">
              <a:schemeClr val="dk1"/>
            </a:fillRef>
            <a:effectRef idx="2">
              <a:schemeClr val="dk1"/>
            </a:effectRef>
            <a:fontRef idx="minor">
              <a:schemeClr val="tx1"/>
            </a:fontRef>
          </p:style>
        </p:cxnSp>
        <p:sp>
          <p:nvSpPr>
            <p:cNvPr id="28" name="TextBox 74"/>
            <p:cNvSpPr txBox="1">
              <a:spLocks noChangeArrowheads="1"/>
            </p:cNvSpPr>
            <p:nvPr/>
          </p:nvSpPr>
          <p:spPr bwMode="auto">
            <a:xfrm rot="1378177">
              <a:off x="5327650" y="5243513"/>
              <a:ext cx="1733550" cy="400050"/>
            </a:xfrm>
            <a:prstGeom prst="rect">
              <a:avLst/>
            </a:prstGeom>
            <a:noFill/>
            <a:ln w="9525">
              <a:noFill/>
              <a:miter lim="800000"/>
              <a:headEnd/>
              <a:tailEnd/>
            </a:ln>
          </p:spPr>
          <p:txBody>
            <a:bodyPr wrap="none">
              <a:spAutoFit/>
            </a:bodyPr>
            <a:lstStyle/>
            <a:p>
              <a:pPr fontAlgn="auto">
                <a:spcBef>
                  <a:spcPts val="0"/>
                </a:spcBef>
                <a:spcAft>
                  <a:spcPts val="0"/>
                </a:spcAft>
                <a:defRPr/>
              </a:pPr>
              <a:r>
                <a:rPr lang="es-CL" sz="2000" dirty="0" err="1">
                  <a:solidFill>
                    <a:srgbClr val="1F497D"/>
                  </a:solidFill>
                  <a:latin typeface="Calibri"/>
                  <a:cs typeface="+mn-cs"/>
                </a:rPr>
                <a:t>Counterfactual</a:t>
              </a:r>
              <a:endParaRPr lang="es-CL" sz="2000" dirty="0">
                <a:solidFill>
                  <a:srgbClr val="1F497D"/>
                </a:solidFill>
                <a:latin typeface="Calibri"/>
                <a:cs typeface="+mn-cs"/>
              </a:endParaRPr>
            </a:p>
          </p:txBody>
        </p:sp>
        <p:sp>
          <p:nvSpPr>
            <p:cNvPr id="35" name="Text Box 29"/>
            <p:cNvSpPr txBox="1">
              <a:spLocks noChangeArrowheads="1"/>
            </p:cNvSpPr>
            <p:nvPr/>
          </p:nvSpPr>
          <p:spPr bwMode="auto">
            <a:xfrm>
              <a:off x="7920038" y="4652963"/>
              <a:ext cx="1223962" cy="584200"/>
            </a:xfrm>
            <a:prstGeom prst="rect">
              <a:avLst/>
            </a:prstGeom>
            <a:noFill/>
            <a:ln w="9525">
              <a:noFill/>
              <a:miter lim="800000"/>
              <a:headEnd/>
              <a:tailEnd/>
            </a:ln>
          </p:spPr>
          <p:txBody>
            <a:bodyPr>
              <a:spAutoFit/>
            </a:bodyPr>
            <a:lstStyle/>
            <a:p>
              <a:pPr fontAlgn="auto">
                <a:spcBef>
                  <a:spcPct val="50000"/>
                </a:spcBef>
                <a:spcAft>
                  <a:spcPts val="0"/>
                </a:spcAft>
                <a:defRPr/>
              </a:pPr>
              <a:r>
                <a:rPr lang="es-MX" sz="1600" dirty="0" err="1">
                  <a:solidFill>
                    <a:srgbClr val="030305"/>
                  </a:solidFill>
                  <a:latin typeface="Times New Roman" pitchFamily="18" charset="0"/>
                  <a:cs typeface="+mn-cs"/>
                </a:rPr>
                <a:t>Program</a:t>
              </a:r>
              <a:r>
                <a:rPr lang="es-MX" sz="1600" dirty="0">
                  <a:solidFill>
                    <a:srgbClr val="030305"/>
                  </a:solidFill>
                  <a:latin typeface="Times New Roman" pitchFamily="18" charset="0"/>
                  <a:cs typeface="+mn-cs"/>
                </a:rPr>
                <a:t> </a:t>
              </a:r>
              <a:r>
                <a:rPr lang="es-MX" sz="1600" dirty="0" err="1">
                  <a:solidFill>
                    <a:srgbClr val="030305"/>
                  </a:solidFill>
                  <a:latin typeface="Times New Roman" pitchFamily="18" charset="0"/>
                  <a:cs typeface="+mn-cs"/>
                </a:rPr>
                <a:t>impact</a:t>
              </a:r>
              <a:endParaRPr lang="es-ES" sz="1600" dirty="0">
                <a:solidFill>
                  <a:srgbClr val="030305"/>
                </a:solidFill>
                <a:latin typeface="Times New Roman" pitchFamily="18" charset="0"/>
                <a:cs typeface="+mn-cs"/>
              </a:endParaRPr>
            </a:p>
          </p:txBody>
        </p:sp>
        <p:sp>
          <p:nvSpPr>
            <p:cNvPr id="36" name="AutoShape 30"/>
            <p:cNvSpPr>
              <a:spLocks/>
            </p:cNvSpPr>
            <p:nvPr/>
          </p:nvSpPr>
          <p:spPr bwMode="auto">
            <a:xfrm>
              <a:off x="7740650" y="4464050"/>
              <a:ext cx="144463" cy="1152525"/>
            </a:xfrm>
            <a:prstGeom prst="rightBrace">
              <a:avLst>
                <a:gd name="adj1" fmla="val 50556"/>
                <a:gd name="adj2" fmla="val 50000"/>
              </a:avLst>
            </a:prstGeom>
            <a:noFill/>
            <a:ln w="22225">
              <a:solidFill>
                <a:srgbClr val="030305"/>
              </a:solidFill>
              <a:miter lim="800000"/>
              <a:headEnd/>
              <a:tailEnd/>
            </a:ln>
          </p:spPr>
          <p:txBody>
            <a:bodyPr wrap="none" anchor="ctr"/>
            <a:lstStyle/>
            <a:p>
              <a:pPr algn="ctr" fontAlgn="auto">
                <a:spcBef>
                  <a:spcPts val="0"/>
                </a:spcBef>
                <a:spcAft>
                  <a:spcPts val="0"/>
                </a:spcAft>
                <a:defRPr/>
              </a:pPr>
              <a:endParaRPr lang="es-MX" sz="2400">
                <a:solidFill>
                  <a:srgbClr val="030305"/>
                </a:solidFill>
                <a:latin typeface="Tahoma" pitchFamily="34" charset="0"/>
                <a:cs typeface="+mn-cs"/>
              </a:endParaRPr>
            </a:p>
          </p:txBody>
        </p:sp>
        <p:graphicFrame>
          <p:nvGraphicFramePr>
            <p:cNvPr id="46120" name="Object 2"/>
            <p:cNvGraphicFramePr>
              <a:graphicFrameLocks noChangeAspect="1"/>
            </p:cNvGraphicFramePr>
            <p:nvPr>
              <p:extLst>
                <p:ext uri="{D42A27DB-BD31-4B8C-83A1-F6EECF244321}">
                  <p14:modId xmlns:p14="http://schemas.microsoft.com/office/powerpoint/2010/main" val="2041650915"/>
                </p:ext>
              </p:extLst>
            </p:nvPr>
          </p:nvGraphicFramePr>
          <p:xfrm>
            <a:off x="7235825" y="5445125"/>
            <a:ext cx="492125" cy="549275"/>
          </p:xfrm>
          <a:graphic>
            <a:graphicData uri="http://schemas.openxmlformats.org/presentationml/2006/ole">
              <mc:AlternateContent xmlns:mc="http://schemas.openxmlformats.org/markup-compatibility/2006">
                <mc:Choice xmlns:v="urn:schemas-microsoft-com:vml" Requires="v">
                  <p:oleObj spid="_x0000_s46126" name="Ecuación" r:id="rId4" imgW="215713" imgH="241091" progId="Equation.3">
                    <p:embed/>
                  </p:oleObj>
                </mc:Choice>
                <mc:Fallback>
                  <p:oleObj name="Ecuación" r:id="rId4" imgW="215713" imgH="241091" progId="Equation.3">
                    <p:embed/>
                    <p:pic>
                      <p:nvPicPr>
                        <p:cNvPr id="0" name="Picture 4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235825" y="5445125"/>
                          <a:ext cx="492125"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graphicFrame>
        <p:nvGraphicFramePr>
          <p:cNvPr id="46121" name="Object 3"/>
          <p:cNvGraphicFramePr>
            <a:graphicFrameLocks noChangeAspect="1"/>
          </p:cNvGraphicFramePr>
          <p:nvPr/>
        </p:nvGraphicFramePr>
        <p:xfrm>
          <a:off x="7451725" y="4005263"/>
          <a:ext cx="476250" cy="531812"/>
        </p:xfrm>
        <a:graphic>
          <a:graphicData uri="http://schemas.openxmlformats.org/presentationml/2006/ole">
            <mc:AlternateContent xmlns:mc="http://schemas.openxmlformats.org/markup-compatibility/2006">
              <mc:Choice xmlns:v="urn:schemas-microsoft-com:vml" Requires="v">
                <p:oleObj spid="_x0000_s46127" name="Ecuación" r:id="rId6" imgW="215713" imgH="241091" progId="Equation.3">
                  <p:embed/>
                </p:oleObj>
              </mc:Choice>
              <mc:Fallback>
                <p:oleObj name="Ecuación" r:id="rId6" imgW="215713" imgH="241091" progId="Equation.3">
                  <p:embed/>
                  <p:pic>
                    <p:nvPicPr>
                      <p:cNvPr id="0" name="Picture 4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451725" y="4005263"/>
                        <a:ext cx="476250" cy="5318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childTnLst>
                                </p:cTn>
                              </p:par>
                              <p:par>
                                <p:cTn id="8" presetID="10" presetClass="entr" presetSubtype="0"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7106" name="1 Título"/>
          <p:cNvSpPr>
            <a:spLocks noGrp="1"/>
          </p:cNvSpPr>
          <p:nvPr>
            <p:ph type="title"/>
          </p:nvPr>
        </p:nvSpPr>
        <p:spPr>
          <a:xfrm>
            <a:off x="468313" y="260350"/>
            <a:ext cx="8229600" cy="1143000"/>
          </a:xfrm>
        </p:spPr>
        <p:txBody>
          <a:bodyPr/>
          <a:lstStyle/>
          <a:p>
            <a:r>
              <a:rPr lang="en-ZA" smtClean="0"/>
              <a:t>True causal impact</a:t>
            </a:r>
          </a:p>
        </p:txBody>
      </p:sp>
      <p:sp>
        <p:nvSpPr>
          <p:cNvPr id="3" name="2 Marcador de contenido"/>
          <p:cNvSpPr>
            <a:spLocks noGrp="1"/>
          </p:cNvSpPr>
          <p:nvPr>
            <p:ph idx="1"/>
          </p:nvPr>
        </p:nvSpPr>
        <p:spPr>
          <a:xfrm>
            <a:off x="690563" y="1147763"/>
            <a:ext cx="7762875" cy="3962400"/>
          </a:xfrm>
        </p:spPr>
        <p:txBody>
          <a:bodyPr/>
          <a:lstStyle/>
          <a:p>
            <a:pPr>
              <a:defRPr/>
            </a:pPr>
            <a:r>
              <a:rPr lang="en-ZA" dirty="0" smtClean="0"/>
              <a:t>Individuals have potential outcomes in one state although they can only  be observed in one!</a:t>
            </a:r>
          </a:p>
          <a:p>
            <a:pPr marL="0" indent="0">
              <a:buFont typeface="Wingdings" pitchFamily="2" charset="2"/>
              <a:buNone/>
              <a:defRPr/>
            </a:pPr>
            <a:endParaRPr lang="en-ZA" dirty="0"/>
          </a:p>
        </p:txBody>
      </p:sp>
      <p:sp>
        <p:nvSpPr>
          <p:cNvPr id="47108" name="6 CuadroTexto"/>
          <p:cNvSpPr txBox="1">
            <a:spLocks noChangeArrowheads="1"/>
          </p:cNvSpPr>
          <p:nvPr/>
        </p:nvSpPr>
        <p:spPr bwMode="auto">
          <a:xfrm>
            <a:off x="1835150" y="3733800"/>
            <a:ext cx="2016125" cy="646113"/>
          </a:xfrm>
          <a:prstGeom prst="rect">
            <a:avLst/>
          </a:prstGeom>
          <a:noFill/>
          <a:ln w="9525">
            <a:noFill/>
            <a:miter lim="800000"/>
            <a:headEnd/>
            <a:tailEnd/>
          </a:ln>
        </p:spPr>
        <p:txBody>
          <a:bodyPr>
            <a:spAutoFit/>
          </a:bodyPr>
          <a:lstStyle/>
          <a:p>
            <a:r>
              <a:rPr lang="en-ZA"/>
              <a:t>Potential outcome under treatment</a:t>
            </a:r>
          </a:p>
        </p:txBody>
      </p:sp>
      <p:sp>
        <p:nvSpPr>
          <p:cNvPr id="47109" name="7 CuadroTexto"/>
          <p:cNvSpPr txBox="1">
            <a:spLocks noChangeArrowheads="1"/>
          </p:cNvSpPr>
          <p:nvPr/>
        </p:nvSpPr>
        <p:spPr bwMode="auto">
          <a:xfrm>
            <a:off x="4572000" y="3810000"/>
            <a:ext cx="2232025" cy="923925"/>
          </a:xfrm>
          <a:prstGeom prst="rect">
            <a:avLst/>
          </a:prstGeom>
          <a:noFill/>
          <a:ln w="9525">
            <a:noFill/>
            <a:miter lim="800000"/>
            <a:headEnd/>
            <a:tailEnd/>
          </a:ln>
        </p:spPr>
        <p:txBody>
          <a:bodyPr>
            <a:spAutoFit/>
          </a:bodyPr>
          <a:lstStyle/>
          <a:p>
            <a:r>
              <a:rPr lang="en-ZA"/>
              <a:t>Potential outcome under no treatment (control)</a:t>
            </a:r>
          </a:p>
        </p:txBody>
      </p:sp>
      <p:sp>
        <p:nvSpPr>
          <p:cNvPr id="47110" name="8 CuadroTexto"/>
          <p:cNvSpPr txBox="1">
            <a:spLocks noChangeArrowheads="1"/>
          </p:cNvSpPr>
          <p:nvPr/>
        </p:nvSpPr>
        <p:spPr bwMode="auto">
          <a:xfrm>
            <a:off x="1692275" y="4648200"/>
            <a:ext cx="2232025" cy="923925"/>
          </a:xfrm>
          <a:prstGeom prst="rect">
            <a:avLst/>
          </a:prstGeom>
          <a:noFill/>
          <a:ln w="9525">
            <a:noFill/>
            <a:miter lim="800000"/>
            <a:headEnd/>
            <a:tailEnd/>
          </a:ln>
        </p:spPr>
        <p:txBody>
          <a:bodyPr>
            <a:spAutoFit/>
          </a:bodyPr>
          <a:lstStyle/>
          <a:p>
            <a:r>
              <a:rPr lang="en-ZA"/>
              <a:t>Causal impact of treatment on individual i </a:t>
            </a:r>
          </a:p>
        </p:txBody>
      </p:sp>
      <p:sp>
        <p:nvSpPr>
          <p:cNvPr id="2" name="Rounded Rectangle 1"/>
          <p:cNvSpPr/>
          <p:nvPr/>
        </p:nvSpPr>
        <p:spPr>
          <a:xfrm>
            <a:off x="4419600" y="4733925"/>
            <a:ext cx="2819400" cy="923925"/>
          </a:xfrm>
          <a:prstGeom prst="roundRect">
            <a:avLst/>
          </a:prstGeom>
        </p:spPr>
        <p:style>
          <a:lnRef idx="3">
            <a:schemeClr val="lt1"/>
          </a:lnRef>
          <a:fillRef idx="1">
            <a:schemeClr val="accent4"/>
          </a:fillRef>
          <a:effectRef idx="1">
            <a:schemeClr val="accent4"/>
          </a:effectRef>
          <a:fontRef idx="minor">
            <a:schemeClr val="lt1"/>
          </a:fontRef>
        </p:style>
        <p:txBody>
          <a:bodyPr anchor="ctr"/>
          <a:lstStyle/>
          <a:p>
            <a:pPr algn="ctr">
              <a:defRPr/>
            </a:pPr>
            <a:endParaRPr lang="en-US"/>
          </a:p>
        </p:txBody>
      </p:sp>
      <p:graphicFrame>
        <p:nvGraphicFramePr>
          <p:cNvPr id="47112" name="Object 3"/>
          <p:cNvGraphicFramePr>
            <a:graphicFrameLocks noChangeAspect="1"/>
          </p:cNvGraphicFramePr>
          <p:nvPr/>
        </p:nvGraphicFramePr>
        <p:xfrm>
          <a:off x="4732338" y="4865688"/>
          <a:ext cx="2193925" cy="706437"/>
        </p:xfrm>
        <a:graphic>
          <a:graphicData uri="http://schemas.openxmlformats.org/presentationml/2006/ole">
            <mc:AlternateContent xmlns:mc="http://schemas.openxmlformats.org/markup-compatibility/2006">
              <mc:Choice xmlns:v="urn:schemas-microsoft-com:vml" Requires="v">
                <p:oleObj spid="_x0000_s47119" name="Ecuación" r:id="rId4" imgW="748975" imgH="241195" progId="Equation.3">
                  <p:embed/>
                </p:oleObj>
              </mc:Choice>
              <mc:Fallback>
                <p:oleObj name="Ecuación" r:id="rId4" imgW="748975" imgH="241195" progId="Equation.3">
                  <p:embed/>
                  <p:pic>
                    <p:nvPicPr>
                      <p:cNvPr id="0" name="Picture 1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32338" y="4865688"/>
                        <a:ext cx="2193925" cy="7064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Rounded Rectangle 5"/>
          <p:cNvSpPr/>
          <p:nvPr/>
        </p:nvSpPr>
        <p:spPr>
          <a:xfrm>
            <a:off x="5334000" y="2819400"/>
            <a:ext cx="685800" cy="685800"/>
          </a:xfrm>
          <a:prstGeom prst="roundRect">
            <a:avLst/>
          </a:prstGeom>
        </p:spPr>
        <p:style>
          <a:lnRef idx="1">
            <a:schemeClr val="accent5"/>
          </a:lnRef>
          <a:fillRef idx="2">
            <a:schemeClr val="accent5"/>
          </a:fillRef>
          <a:effectRef idx="1">
            <a:schemeClr val="accent5"/>
          </a:effectRef>
          <a:fontRef idx="minor">
            <a:schemeClr val="dk1"/>
          </a:fontRef>
        </p:style>
        <p:txBody>
          <a:bodyPr anchor="ctr"/>
          <a:lstStyle/>
          <a:p>
            <a:pPr algn="ctr">
              <a:defRPr/>
            </a:pPr>
            <a:endParaRPr lang="en-US"/>
          </a:p>
        </p:txBody>
      </p:sp>
      <p:graphicFrame>
        <p:nvGraphicFramePr>
          <p:cNvPr id="47114" name="Object 6"/>
          <p:cNvGraphicFramePr>
            <a:graphicFrameLocks noChangeAspect="1"/>
          </p:cNvGraphicFramePr>
          <p:nvPr/>
        </p:nvGraphicFramePr>
        <p:xfrm>
          <a:off x="5397500" y="2874963"/>
          <a:ext cx="558800" cy="706437"/>
        </p:xfrm>
        <a:graphic>
          <a:graphicData uri="http://schemas.openxmlformats.org/presentationml/2006/ole">
            <mc:AlternateContent xmlns:mc="http://schemas.openxmlformats.org/markup-compatibility/2006">
              <mc:Choice xmlns:v="urn:schemas-microsoft-com:vml" Requires="v">
                <p:oleObj spid="_x0000_s47120" name="Equation" r:id="rId6" imgW="190417" imgH="241195" progId="Equation.3">
                  <p:embed/>
                </p:oleObj>
              </mc:Choice>
              <mc:Fallback>
                <p:oleObj name="Equation" r:id="rId6" imgW="190417" imgH="241195" progId="Equation.3">
                  <p:embed/>
                  <p:pic>
                    <p:nvPicPr>
                      <p:cNvPr id="0" name="Picture 1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397500" y="2874963"/>
                        <a:ext cx="558800" cy="7064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6" name="Rounded Rectangle 15"/>
          <p:cNvSpPr/>
          <p:nvPr/>
        </p:nvSpPr>
        <p:spPr>
          <a:xfrm>
            <a:off x="2114550" y="2809875"/>
            <a:ext cx="685800" cy="685800"/>
          </a:xfrm>
          <a:prstGeom prst="roundRect">
            <a:avLst/>
          </a:prstGeom>
        </p:spPr>
        <p:style>
          <a:lnRef idx="1">
            <a:schemeClr val="accent5"/>
          </a:lnRef>
          <a:fillRef idx="2">
            <a:schemeClr val="accent5"/>
          </a:fillRef>
          <a:effectRef idx="1">
            <a:schemeClr val="accent5"/>
          </a:effectRef>
          <a:fontRef idx="minor">
            <a:schemeClr val="dk1"/>
          </a:fontRef>
        </p:style>
        <p:txBody>
          <a:bodyPr anchor="ctr"/>
          <a:lstStyle/>
          <a:p>
            <a:pPr algn="ctr">
              <a:defRPr/>
            </a:pPr>
            <a:endParaRPr lang="en-US"/>
          </a:p>
        </p:txBody>
      </p:sp>
      <p:pic>
        <p:nvPicPr>
          <p:cNvPr id="47116" name="Picture 17"/>
          <p:cNvPicPr>
            <a:picLocks noChangeAspect="1" noChangeArrowheads="1"/>
          </p:cNvPicPr>
          <p:nvPr/>
        </p:nvPicPr>
        <p:blipFill>
          <a:blip r:embed="rId8" cstate="print"/>
          <a:srcRect/>
          <a:stretch>
            <a:fillRect/>
          </a:stretch>
        </p:blipFill>
        <p:spPr bwMode="auto">
          <a:xfrm>
            <a:off x="2286000" y="2743200"/>
            <a:ext cx="523875" cy="70485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8130" name="1 Título"/>
          <p:cNvSpPr>
            <a:spLocks noGrp="1"/>
          </p:cNvSpPr>
          <p:nvPr>
            <p:ph type="title"/>
          </p:nvPr>
        </p:nvSpPr>
        <p:spPr/>
        <p:txBody>
          <a:bodyPr/>
          <a:lstStyle/>
          <a:p>
            <a:r>
              <a:rPr lang="es-ES" smtClean="0"/>
              <a:t>Average Impact</a:t>
            </a:r>
          </a:p>
        </p:txBody>
      </p:sp>
      <p:sp>
        <p:nvSpPr>
          <p:cNvPr id="3" name="2 Marcador de contenido"/>
          <p:cNvSpPr>
            <a:spLocks noGrp="1"/>
          </p:cNvSpPr>
          <p:nvPr>
            <p:ph idx="1"/>
          </p:nvPr>
        </p:nvSpPr>
        <p:spPr/>
        <p:txBody>
          <a:bodyPr>
            <a:normAutofit fontScale="77500" lnSpcReduction="20000"/>
          </a:bodyPr>
          <a:lstStyle/>
          <a:p>
            <a:pPr>
              <a:defRPr/>
            </a:pPr>
            <a:r>
              <a:rPr lang="en-US" dirty="0" smtClean="0"/>
              <a:t>We can not observe and calculate individual-level causal effects!</a:t>
            </a:r>
          </a:p>
          <a:p>
            <a:pPr lvl="1">
              <a:defRPr/>
            </a:pPr>
            <a:r>
              <a:rPr lang="en-US" dirty="0" smtClean="0"/>
              <a:t>The problem is missing data:</a:t>
            </a:r>
          </a:p>
          <a:p>
            <a:pPr lvl="2">
              <a:defRPr/>
            </a:pPr>
            <a:r>
              <a:rPr lang="en-US" dirty="0" smtClean="0"/>
              <a:t>Only one of the two treatment states can be observed</a:t>
            </a:r>
          </a:p>
          <a:p>
            <a:pPr>
              <a:defRPr/>
            </a:pPr>
            <a:r>
              <a:rPr lang="en-US" sz="3000" dirty="0" smtClean="0"/>
              <a:t>What about average treatment effects?</a:t>
            </a:r>
          </a:p>
          <a:p>
            <a:pPr>
              <a:defRPr/>
            </a:pPr>
            <a:endParaRPr lang="en-US" sz="3000" dirty="0" smtClean="0"/>
          </a:p>
          <a:p>
            <a:pPr>
              <a:buFont typeface="Wingdings" pitchFamily="2" charset="2"/>
              <a:buNone/>
              <a:defRPr/>
            </a:pPr>
            <a:endParaRPr lang="en-US" sz="3000" dirty="0" smtClean="0"/>
          </a:p>
          <a:p>
            <a:pPr>
              <a:defRPr/>
            </a:pPr>
            <a:r>
              <a:rPr lang="es-ES" sz="3000" dirty="0" smtClean="0"/>
              <a:t>…. </a:t>
            </a:r>
            <a:r>
              <a:rPr lang="es-ES" sz="3000" dirty="0" err="1" smtClean="0"/>
              <a:t>We</a:t>
            </a:r>
            <a:r>
              <a:rPr lang="es-ES" sz="3000" dirty="0" smtClean="0"/>
              <a:t> </a:t>
            </a:r>
            <a:r>
              <a:rPr lang="es-ES" sz="3000" dirty="0" err="1" smtClean="0"/>
              <a:t>still</a:t>
            </a:r>
            <a:r>
              <a:rPr lang="es-ES" sz="3000" dirty="0" smtClean="0"/>
              <a:t> can </a:t>
            </a:r>
            <a:r>
              <a:rPr lang="es-ES" sz="3000" dirty="0" err="1" smtClean="0"/>
              <a:t>not</a:t>
            </a:r>
            <a:r>
              <a:rPr lang="es-ES" sz="3000" dirty="0" smtClean="0"/>
              <a:t> </a:t>
            </a:r>
            <a:r>
              <a:rPr lang="es-ES" sz="3000" dirty="0" err="1" smtClean="0"/>
              <a:t>calculate</a:t>
            </a:r>
            <a:r>
              <a:rPr lang="es-ES" sz="3000" dirty="0" smtClean="0"/>
              <a:t> </a:t>
            </a:r>
            <a:r>
              <a:rPr lang="es-ES" sz="3000" dirty="0" err="1" smtClean="0"/>
              <a:t>it</a:t>
            </a:r>
            <a:r>
              <a:rPr lang="es-ES" sz="3000" dirty="0" smtClean="0"/>
              <a:t> </a:t>
            </a:r>
            <a:r>
              <a:rPr lang="es-ES" sz="3000" dirty="0" err="1" smtClean="0"/>
              <a:t>for</a:t>
            </a:r>
            <a:r>
              <a:rPr lang="es-ES" sz="3000" dirty="0" smtClean="0"/>
              <a:t> </a:t>
            </a:r>
            <a:r>
              <a:rPr lang="es-ES" sz="3000" dirty="0" err="1" smtClean="0"/>
              <a:t>the</a:t>
            </a:r>
            <a:r>
              <a:rPr lang="es-ES" sz="3000" dirty="0" smtClean="0"/>
              <a:t> </a:t>
            </a:r>
            <a:r>
              <a:rPr lang="es-ES" sz="3000" dirty="0" err="1" smtClean="0"/>
              <a:t>same</a:t>
            </a:r>
            <a:r>
              <a:rPr lang="es-ES" sz="3000" dirty="0" smtClean="0"/>
              <a:t> </a:t>
            </a:r>
            <a:r>
              <a:rPr lang="es-ES" sz="3000" dirty="0" err="1" smtClean="0"/>
              <a:t>reasons</a:t>
            </a:r>
            <a:endParaRPr lang="es-ES" sz="3000" dirty="0" smtClean="0"/>
          </a:p>
          <a:p>
            <a:pPr>
              <a:defRPr/>
            </a:pPr>
            <a:r>
              <a:rPr lang="es-ES" sz="3000" dirty="0" smtClean="0"/>
              <a:t>BUT WE CAN </a:t>
            </a:r>
            <a:r>
              <a:rPr lang="es-ES" sz="3000" u="sng" dirty="0" smtClean="0"/>
              <a:t>ESTIMATE</a:t>
            </a:r>
            <a:r>
              <a:rPr lang="es-ES" sz="3000" dirty="0" smtClean="0"/>
              <a:t> IT!</a:t>
            </a:r>
          </a:p>
          <a:p>
            <a:pPr>
              <a:defRPr/>
            </a:pPr>
            <a:endParaRPr lang="es-ES" dirty="0" smtClean="0"/>
          </a:p>
          <a:p>
            <a:pPr>
              <a:defRPr/>
            </a:pPr>
            <a:endParaRPr lang="es-ES" dirty="0"/>
          </a:p>
        </p:txBody>
      </p:sp>
      <p:sp>
        <p:nvSpPr>
          <p:cNvPr id="2" name="Rounded Rectangle 1"/>
          <p:cNvSpPr/>
          <p:nvPr/>
        </p:nvSpPr>
        <p:spPr>
          <a:xfrm>
            <a:off x="3124200" y="3352800"/>
            <a:ext cx="3352800" cy="685800"/>
          </a:xfrm>
          <a:prstGeom prst="roundRect">
            <a:avLst/>
          </a:prstGeom>
        </p:spPr>
        <p:style>
          <a:lnRef idx="1">
            <a:schemeClr val="accent4"/>
          </a:lnRef>
          <a:fillRef idx="2">
            <a:schemeClr val="accent4"/>
          </a:fillRef>
          <a:effectRef idx="1">
            <a:schemeClr val="accent4"/>
          </a:effectRef>
          <a:fontRef idx="minor">
            <a:schemeClr val="dk1"/>
          </a:fontRef>
        </p:style>
        <p:txBody>
          <a:bodyPr anchor="ctr"/>
          <a:lstStyle/>
          <a:p>
            <a:pPr algn="ctr">
              <a:defRPr/>
            </a:pPr>
            <a:endParaRPr lang="en-US"/>
          </a:p>
        </p:txBody>
      </p:sp>
      <p:pic>
        <p:nvPicPr>
          <p:cNvPr id="48133" name="Picture 6"/>
          <p:cNvPicPr>
            <a:picLocks noChangeAspect="1" noChangeArrowheads="1"/>
          </p:cNvPicPr>
          <p:nvPr/>
        </p:nvPicPr>
        <p:blipFill>
          <a:blip r:embed="rId3" cstate="print"/>
          <a:srcRect/>
          <a:stretch>
            <a:fillRect/>
          </a:stretch>
        </p:blipFill>
        <p:spPr bwMode="auto">
          <a:xfrm>
            <a:off x="3124200" y="3371850"/>
            <a:ext cx="3419475" cy="81915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9154" name="1 Título"/>
          <p:cNvSpPr>
            <a:spLocks noGrp="1"/>
          </p:cNvSpPr>
          <p:nvPr>
            <p:ph type="title"/>
          </p:nvPr>
        </p:nvSpPr>
        <p:spPr/>
        <p:txBody>
          <a:bodyPr/>
          <a:lstStyle/>
          <a:p>
            <a:r>
              <a:rPr lang="es-ES" smtClean="0"/>
              <a:t>Average Treatment Effect Estimates</a:t>
            </a:r>
          </a:p>
        </p:txBody>
      </p:sp>
      <p:sp>
        <p:nvSpPr>
          <p:cNvPr id="5" name="4 Marcador de contenido"/>
          <p:cNvSpPr>
            <a:spLocks noGrp="1"/>
          </p:cNvSpPr>
          <p:nvPr>
            <p:ph idx="1"/>
          </p:nvPr>
        </p:nvSpPr>
        <p:spPr/>
        <p:txBody>
          <a:bodyPr>
            <a:normAutofit fontScale="92500" lnSpcReduction="10000"/>
          </a:bodyPr>
          <a:lstStyle/>
          <a:p>
            <a:pPr>
              <a:defRPr/>
            </a:pPr>
            <a:endParaRPr lang="es-ES" dirty="0" smtClean="0"/>
          </a:p>
          <a:p>
            <a:pPr>
              <a:defRPr/>
            </a:pPr>
            <a:endParaRPr lang="es-ES" dirty="0" smtClean="0"/>
          </a:p>
          <a:p>
            <a:pPr>
              <a:defRPr/>
            </a:pPr>
            <a:endParaRPr lang="es-ES" dirty="0" smtClean="0"/>
          </a:p>
          <a:p>
            <a:pPr>
              <a:defRPr/>
            </a:pPr>
            <a:r>
              <a:rPr lang="es-ES" dirty="0" err="1" smtClean="0"/>
              <a:t>This</a:t>
            </a:r>
            <a:r>
              <a:rPr lang="es-ES" dirty="0" smtClean="0"/>
              <a:t> </a:t>
            </a:r>
            <a:r>
              <a:rPr lang="es-ES" dirty="0" err="1" smtClean="0"/>
              <a:t>is</a:t>
            </a:r>
            <a:r>
              <a:rPr lang="es-ES" dirty="0" smtClean="0"/>
              <a:t> </a:t>
            </a:r>
            <a:r>
              <a:rPr lang="es-ES" dirty="0" err="1" smtClean="0"/>
              <a:t>the</a:t>
            </a:r>
            <a:r>
              <a:rPr lang="es-ES" dirty="0" smtClean="0"/>
              <a:t> </a:t>
            </a:r>
            <a:r>
              <a:rPr lang="es-ES" dirty="0" err="1" smtClean="0"/>
              <a:t>standard</a:t>
            </a:r>
            <a:r>
              <a:rPr lang="es-ES" dirty="0" smtClean="0"/>
              <a:t> </a:t>
            </a:r>
            <a:r>
              <a:rPr lang="es-ES" dirty="0" err="1" smtClean="0"/>
              <a:t>impact</a:t>
            </a:r>
            <a:r>
              <a:rPr lang="es-ES" dirty="0" smtClean="0"/>
              <a:t> </a:t>
            </a:r>
            <a:r>
              <a:rPr lang="es-ES" dirty="0" err="1" smtClean="0"/>
              <a:t>estimator</a:t>
            </a:r>
            <a:endParaRPr lang="es-ES" dirty="0" smtClean="0"/>
          </a:p>
          <a:p>
            <a:pPr>
              <a:defRPr/>
            </a:pPr>
            <a:r>
              <a:rPr lang="es-ES" dirty="0" err="1" smtClean="0"/>
              <a:t>Each</a:t>
            </a:r>
            <a:r>
              <a:rPr lang="es-ES" dirty="0" smtClean="0"/>
              <a:t> </a:t>
            </a:r>
            <a:r>
              <a:rPr lang="es-ES" dirty="0" err="1" smtClean="0"/>
              <a:t>subject</a:t>
            </a:r>
            <a:r>
              <a:rPr lang="es-ES" dirty="0" smtClean="0"/>
              <a:t> in </a:t>
            </a:r>
            <a:r>
              <a:rPr lang="es-ES" dirty="0" err="1" smtClean="0"/>
              <a:t>the</a:t>
            </a:r>
            <a:r>
              <a:rPr lang="es-ES" dirty="0" smtClean="0"/>
              <a:t> </a:t>
            </a:r>
            <a:r>
              <a:rPr lang="es-ES" dirty="0" err="1" smtClean="0"/>
              <a:t>sample</a:t>
            </a:r>
            <a:r>
              <a:rPr lang="es-ES" dirty="0" smtClean="0"/>
              <a:t> can </a:t>
            </a:r>
            <a:r>
              <a:rPr lang="es-ES" dirty="0" err="1" smtClean="0"/>
              <a:t>only</a:t>
            </a:r>
            <a:r>
              <a:rPr lang="es-ES" dirty="0" smtClean="0"/>
              <a:t> </a:t>
            </a:r>
            <a:r>
              <a:rPr lang="es-ES" dirty="0" err="1" smtClean="0"/>
              <a:t>be</a:t>
            </a:r>
            <a:r>
              <a:rPr lang="es-ES" dirty="0" smtClean="0"/>
              <a:t> </a:t>
            </a:r>
            <a:r>
              <a:rPr lang="es-ES" dirty="0" err="1" smtClean="0"/>
              <a:t>used</a:t>
            </a:r>
            <a:r>
              <a:rPr lang="es-ES" dirty="0" smtClean="0"/>
              <a:t> once </a:t>
            </a:r>
            <a:r>
              <a:rPr lang="es-ES" dirty="0" err="1" smtClean="0"/>
              <a:t>to</a:t>
            </a:r>
            <a:r>
              <a:rPr lang="es-ES" dirty="0" smtClean="0"/>
              <a:t> </a:t>
            </a:r>
            <a:r>
              <a:rPr lang="es-ES" dirty="0" err="1" smtClean="0"/>
              <a:t>estimate</a:t>
            </a:r>
            <a:r>
              <a:rPr lang="es-ES" dirty="0" smtClean="0"/>
              <a:t> </a:t>
            </a:r>
            <a:r>
              <a:rPr lang="es-ES" dirty="0" err="1" smtClean="0"/>
              <a:t>either</a:t>
            </a:r>
            <a:r>
              <a:rPr lang="es-ES" dirty="0" smtClean="0"/>
              <a:t> (1st) </a:t>
            </a:r>
            <a:r>
              <a:rPr lang="es-ES" dirty="0" err="1" smtClean="0"/>
              <a:t>or</a:t>
            </a:r>
            <a:r>
              <a:rPr lang="es-ES" dirty="0" smtClean="0"/>
              <a:t> (2nd).</a:t>
            </a:r>
          </a:p>
          <a:p>
            <a:pPr>
              <a:defRPr/>
            </a:pPr>
            <a:r>
              <a:rPr lang="es-ES" dirty="0" err="1" smtClean="0"/>
              <a:t>The</a:t>
            </a:r>
            <a:r>
              <a:rPr lang="es-ES" dirty="0" smtClean="0"/>
              <a:t> </a:t>
            </a:r>
            <a:r>
              <a:rPr lang="es-ES" dirty="0" err="1" smtClean="0"/>
              <a:t>way</a:t>
            </a:r>
            <a:r>
              <a:rPr lang="es-ES" dirty="0" smtClean="0"/>
              <a:t> in </a:t>
            </a:r>
            <a:r>
              <a:rPr lang="es-ES" dirty="0" err="1" smtClean="0"/>
              <a:t>which</a:t>
            </a:r>
            <a:r>
              <a:rPr lang="es-ES" dirty="0" smtClean="0"/>
              <a:t> </a:t>
            </a:r>
            <a:r>
              <a:rPr lang="es-ES" dirty="0" err="1" smtClean="0"/>
              <a:t>individuals</a:t>
            </a:r>
            <a:r>
              <a:rPr lang="es-ES" dirty="0" smtClean="0"/>
              <a:t> are </a:t>
            </a:r>
            <a:r>
              <a:rPr lang="es-ES" dirty="0" err="1" smtClean="0"/>
              <a:t>assigned</a:t>
            </a:r>
            <a:r>
              <a:rPr lang="es-ES" dirty="0" smtClean="0"/>
              <a:t> </a:t>
            </a:r>
            <a:r>
              <a:rPr lang="es-ES" dirty="0" err="1" smtClean="0"/>
              <a:t>to</a:t>
            </a:r>
            <a:r>
              <a:rPr lang="es-ES" dirty="0" smtClean="0"/>
              <a:t> </a:t>
            </a:r>
            <a:r>
              <a:rPr lang="es-ES" dirty="0" err="1" smtClean="0"/>
              <a:t>the</a:t>
            </a:r>
            <a:r>
              <a:rPr lang="es-ES" dirty="0" smtClean="0"/>
              <a:t> </a:t>
            </a:r>
            <a:r>
              <a:rPr lang="es-ES" dirty="0" err="1" smtClean="0"/>
              <a:t>treatment</a:t>
            </a:r>
            <a:r>
              <a:rPr lang="es-ES" dirty="0" smtClean="0"/>
              <a:t> determines </a:t>
            </a:r>
            <a:r>
              <a:rPr lang="es-ES" dirty="0" err="1" smtClean="0"/>
              <a:t>how</a:t>
            </a:r>
            <a:r>
              <a:rPr lang="es-ES" dirty="0" smtClean="0"/>
              <a:t> </a:t>
            </a:r>
            <a:r>
              <a:rPr lang="es-ES" dirty="0" err="1" smtClean="0"/>
              <a:t>effective</a:t>
            </a:r>
            <a:r>
              <a:rPr lang="es-ES" dirty="0" smtClean="0"/>
              <a:t> </a:t>
            </a:r>
            <a:r>
              <a:rPr lang="es-ES" dirty="0" err="1" smtClean="0"/>
              <a:t>this</a:t>
            </a:r>
            <a:r>
              <a:rPr lang="es-ES" dirty="0" smtClean="0"/>
              <a:t> </a:t>
            </a:r>
            <a:r>
              <a:rPr lang="es-ES" dirty="0" err="1" smtClean="0"/>
              <a:t>estimator</a:t>
            </a:r>
            <a:r>
              <a:rPr lang="es-ES" dirty="0" smtClean="0"/>
              <a:t> </a:t>
            </a:r>
            <a:r>
              <a:rPr lang="es-ES" dirty="0" err="1" smtClean="0"/>
              <a:t>is</a:t>
            </a:r>
            <a:r>
              <a:rPr lang="es-ES" dirty="0" smtClean="0"/>
              <a:t>… </a:t>
            </a:r>
            <a:endParaRPr lang="es-ES" dirty="0"/>
          </a:p>
        </p:txBody>
      </p:sp>
      <p:sp>
        <p:nvSpPr>
          <p:cNvPr id="2" name="Rounded Rectangle 1"/>
          <p:cNvSpPr/>
          <p:nvPr/>
        </p:nvSpPr>
        <p:spPr>
          <a:xfrm>
            <a:off x="2209800" y="1752600"/>
            <a:ext cx="4419600" cy="838200"/>
          </a:xfrm>
          <a:prstGeom prst="roundRect">
            <a:avLst/>
          </a:prstGeom>
        </p:spPr>
        <p:style>
          <a:lnRef idx="1">
            <a:schemeClr val="accent4"/>
          </a:lnRef>
          <a:fillRef idx="2">
            <a:schemeClr val="accent4"/>
          </a:fillRef>
          <a:effectRef idx="1">
            <a:schemeClr val="accent4"/>
          </a:effectRef>
          <a:fontRef idx="minor">
            <a:schemeClr val="dk1"/>
          </a:fontRef>
        </p:style>
        <p:txBody>
          <a:bodyPr anchor="ctr"/>
          <a:lstStyle/>
          <a:p>
            <a:pPr algn="ctr">
              <a:defRPr/>
            </a:pPr>
            <a:endParaRPr lang="en-US"/>
          </a:p>
        </p:txBody>
      </p:sp>
      <p:graphicFrame>
        <p:nvGraphicFramePr>
          <p:cNvPr id="49157" name="Object 2"/>
          <p:cNvGraphicFramePr>
            <a:graphicFrameLocks noChangeAspect="1"/>
          </p:cNvGraphicFramePr>
          <p:nvPr/>
        </p:nvGraphicFramePr>
        <p:xfrm>
          <a:off x="2362200" y="1676400"/>
          <a:ext cx="3717925" cy="855663"/>
        </p:xfrm>
        <a:graphic>
          <a:graphicData uri="http://schemas.openxmlformats.org/presentationml/2006/ole">
            <mc:AlternateContent xmlns:mc="http://schemas.openxmlformats.org/markup-compatibility/2006">
              <mc:Choice xmlns:v="urn:schemas-microsoft-com:vml" Requires="v">
                <p:oleObj spid="_x0000_s49160" name="Ecuación" r:id="rId4" imgW="1269449" imgH="291973" progId="Equation.3">
                  <p:embed/>
                </p:oleObj>
              </mc:Choice>
              <mc:Fallback>
                <p:oleObj name="Ecuación" r:id="rId4" imgW="1269449" imgH="291973" progId="Equation.3">
                  <p:embed/>
                  <p:pic>
                    <p:nvPicPr>
                      <p:cNvPr id="0"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62200" y="1676400"/>
                        <a:ext cx="3717925" cy="8556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0178" name="1 Título"/>
          <p:cNvSpPr>
            <a:spLocks noGrp="1"/>
          </p:cNvSpPr>
          <p:nvPr>
            <p:ph type="title"/>
          </p:nvPr>
        </p:nvSpPr>
        <p:spPr/>
        <p:txBody>
          <a:bodyPr/>
          <a:lstStyle/>
          <a:p>
            <a:r>
              <a:rPr lang="es-ES" smtClean="0"/>
              <a:t>Average Treatment Effect</a:t>
            </a:r>
          </a:p>
        </p:txBody>
      </p:sp>
      <p:sp>
        <p:nvSpPr>
          <p:cNvPr id="3" name="2 Marcador de contenido"/>
          <p:cNvSpPr>
            <a:spLocks noGrp="1"/>
          </p:cNvSpPr>
          <p:nvPr>
            <p:ph idx="1"/>
          </p:nvPr>
        </p:nvSpPr>
        <p:spPr/>
        <p:txBody>
          <a:bodyPr>
            <a:normAutofit fontScale="85000" lnSpcReduction="20000"/>
          </a:bodyPr>
          <a:lstStyle/>
          <a:p>
            <a:pPr>
              <a:defRPr/>
            </a:pPr>
            <a:r>
              <a:rPr lang="es-ES" dirty="0" err="1" smtClean="0"/>
              <a:t>The</a:t>
            </a:r>
            <a:r>
              <a:rPr lang="es-ES" dirty="0" smtClean="0"/>
              <a:t> </a:t>
            </a:r>
            <a:r>
              <a:rPr lang="es-ES" dirty="0" err="1" smtClean="0"/>
              <a:t>standard</a:t>
            </a:r>
            <a:r>
              <a:rPr lang="es-ES" dirty="0" smtClean="0"/>
              <a:t> </a:t>
            </a:r>
            <a:r>
              <a:rPr lang="es-ES" dirty="0" err="1" smtClean="0"/>
              <a:t>estimator</a:t>
            </a:r>
            <a:r>
              <a:rPr lang="es-ES" dirty="0" smtClean="0"/>
              <a:t> </a:t>
            </a:r>
            <a:r>
              <a:rPr lang="es-ES" dirty="0" err="1" smtClean="0"/>
              <a:t>is</a:t>
            </a:r>
            <a:r>
              <a:rPr lang="es-ES" dirty="0" smtClean="0"/>
              <a:t> </a:t>
            </a:r>
            <a:r>
              <a:rPr lang="es-ES" dirty="0" err="1" smtClean="0"/>
              <a:t>good</a:t>
            </a:r>
            <a:r>
              <a:rPr lang="es-ES" dirty="0" smtClean="0"/>
              <a:t> </a:t>
            </a:r>
            <a:r>
              <a:rPr lang="es-ES" dirty="0" err="1" smtClean="0"/>
              <a:t>only</a:t>
            </a:r>
            <a:r>
              <a:rPr lang="es-ES" dirty="0" smtClean="0"/>
              <a:t> </a:t>
            </a:r>
            <a:r>
              <a:rPr lang="es-ES" dirty="0" err="1" smtClean="0"/>
              <a:t>if</a:t>
            </a:r>
            <a:endParaRPr lang="es-ES" dirty="0" smtClean="0"/>
          </a:p>
          <a:p>
            <a:pPr>
              <a:defRPr/>
            </a:pPr>
            <a:endParaRPr lang="es-ES" dirty="0" smtClean="0"/>
          </a:p>
          <a:p>
            <a:pPr>
              <a:defRPr/>
            </a:pPr>
            <a:endParaRPr lang="es-ES" dirty="0" smtClean="0"/>
          </a:p>
          <a:p>
            <a:pPr>
              <a:defRPr/>
            </a:pPr>
            <a:endParaRPr lang="es-ES" dirty="0" smtClean="0"/>
          </a:p>
          <a:p>
            <a:pPr>
              <a:defRPr/>
            </a:pPr>
            <a:endParaRPr lang="es-ES" dirty="0" smtClean="0"/>
          </a:p>
          <a:p>
            <a:pPr>
              <a:defRPr/>
            </a:pPr>
            <a:endParaRPr lang="es-ES" dirty="0" smtClean="0"/>
          </a:p>
          <a:p>
            <a:pPr>
              <a:defRPr/>
            </a:pPr>
            <a:r>
              <a:rPr lang="es-ES" dirty="0" err="1" smtClean="0"/>
              <a:t>The</a:t>
            </a:r>
            <a:r>
              <a:rPr lang="es-ES" dirty="0" smtClean="0"/>
              <a:t> </a:t>
            </a:r>
            <a:r>
              <a:rPr lang="es-ES" dirty="0" err="1" smtClean="0"/>
              <a:t>programme</a:t>
            </a:r>
            <a:r>
              <a:rPr lang="es-ES" dirty="0" smtClean="0"/>
              <a:t> </a:t>
            </a:r>
            <a:r>
              <a:rPr lang="es-ES" dirty="0" err="1" smtClean="0"/>
              <a:t>effect</a:t>
            </a:r>
            <a:r>
              <a:rPr lang="es-ES" dirty="0" smtClean="0"/>
              <a:t> </a:t>
            </a:r>
            <a:r>
              <a:rPr lang="es-ES" dirty="0" err="1" smtClean="0"/>
              <a:t>should</a:t>
            </a:r>
            <a:r>
              <a:rPr lang="es-ES" dirty="0" smtClean="0"/>
              <a:t> </a:t>
            </a:r>
            <a:r>
              <a:rPr lang="es-ES" dirty="0" err="1" smtClean="0"/>
              <a:t>be</a:t>
            </a:r>
            <a:r>
              <a:rPr lang="es-ES" dirty="0" smtClean="0"/>
              <a:t> </a:t>
            </a:r>
            <a:r>
              <a:rPr lang="es-ES" dirty="0" err="1" smtClean="0"/>
              <a:t>the</a:t>
            </a:r>
            <a:r>
              <a:rPr lang="es-ES" dirty="0" smtClean="0"/>
              <a:t> </a:t>
            </a:r>
            <a:r>
              <a:rPr lang="es-ES" dirty="0" err="1" smtClean="0"/>
              <a:t>same</a:t>
            </a:r>
            <a:r>
              <a:rPr lang="es-ES" dirty="0" smtClean="0"/>
              <a:t> </a:t>
            </a:r>
            <a:r>
              <a:rPr lang="es-ES" dirty="0" err="1" smtClean="0"/>
              <a:t>regardless</a:t>
            </a:r>
            <a:r>
              <a:rPr lang="es-ES" dirty="0" smtClean="0"/>
              <a:t> </a:t>
            </a:r>
            <a:r>
              <a:rPr lang="es-ES" dirty="0" err="1" smtClean="0"/>
              <a:t>if</a:t>
            </a:r>
            <a:r>
              <a:rPr lang="es-ES" dirty="0" smtClean="0"/>
              <a:t> </a:t>
            </a:r>
            <a:r>
              <a:rPr lang="es-ES" dirty="0" err="1" smtClean="0"/>
              <a:t>we</a:t>
            </a:r>
            <a:r>
              <a:rPr lang="es-ES" dirty="0" smtClean="0"/>
              <a:t> </a:t>
            </a:r>
            <a:r>
              <a:rPr lang="es-ES" dirty="0" err="1" smtClean="0"/>
              <a:t>label</a:t>
            </a:r>
            <a:r>
              <a:rPr lang="es-ES" dirty="0" smtClean="0"/>
              <a:t> </a:t>
            </a:r>
            <a:r>
              <a:rPr lang="es-ES" dirty="0" err="1" smtClean="0"/>
              <a:t>one</a:t>
            </a:r>
            <a:r>
              <a:rPr lang="es-ES" dirty="0" smtClean="0"/>
              <a:t> </a:t>
            </a:r>
            <a:r>
              <a:rPr lang="es-ES" dirty="0" err="1" smtClean="0"/>
              <a:t>group</a:t>
            </a:r>
            <a:r>
              <a:rPr lang="es-ES" dirty="0" smtClean="0"/>
              <a:t> as “</a:t>
            </a:r>
            <a:r>
              <a:rPr lang="es-ES" dirty="0" err="1" smtClean="0"/>
              <a:t>treatment</a:t>
            </a:r>
            <a:r>
              <a:rPr lang="es-ES" dirty="0" smtClean="0"/>
              <a:t>” </a:t>
            </a:r>
            <a:r>
              <a:rPr lang="es-ES" dirty="0" err="1" smtClean="0"/>
              <a:t>or</a:t>
            </a:r>
            <a:r>
              <a:rPr lang="es-ES" dirty="0" smtClean="0"/>
              <a:t> control. </a:t>
            </a:r>
          </a:p>
          <a:p>
            <a:pPr>
              <a:defRPr/>
            </a:pPr>
            <a:r>
              <a:rPr lang="es-ES" dirty="0" err="1" smtClean="0"/>
              <a:t>The</a:t>
            </a:r>
            <a:r>
              <a:rPr lang="es-ES" dirty="0" smtClean="0"/>
              <a:t> </a:t>
            </a:r>
            <a:r>
              <a:rPr lang="es-ES" dirty="0" err="1" smtClean="0"/>
              <a:t>problem</a:t>
            </a:r>
            <a:r>
              <a:rPr lang="es-ES" dirty="0" smtClean="0"/>
              <a:t> </a:t>
            </a:r>
            <a:r>
              <a:rPr lang="es-ES" dirty="0" err="1" smtClean="0"/>
              <a:t>is</a:t>
            </a:r>
            <a:r>
              <a:rPr lang="es-ES" dirty="0" smtClean="0"/>
              <a:t> </a:t>
            </a:r>
            <a:r>
              <a:rPr lang="es-ES" dirty="0" err="1" smtClean="0"/>
              <a:t>we</a:t>
            </a:r>
            <a:r>
              <a:rPr lang="es-ES" dirty="0" smtClean="0"/>
              <a:t> can </a:t>
            </a:r>
            <a:r>
              <a:rPr lang="es-ES" dirty="0" err="1" smtClean="0"/>
              <a:t>not</a:t>
            </a:r>
            <a:r>
              <a:rPr lang="es-ES" dirty="0" smtClean="0"/>
              <a:t> observe </a:t>
            </a:r>
            <a:r>
              <a:rPr lang="es-ES" dirty="0" err="1" smtClean="0"/>
              <a:t>all</a:t>
            </a:r>
            <a:r>
              <a:rPr lang="es-ES" dirty="0" smtClean="0"/>
              <a:t>, </a:t>
            </a:r>
            <a:r>
              <a:rPr lang="es-ES" dirty="0" err="1" smtClean="0"/>
              <a:t>but</a:t>
            </a:r>
            <a:r>
              <a:rPr lang="es-ES" dirty="0" smtClean="0"/>
              <a:t> </a:t>
            </a:r>
            <a:r>
              <a:rPr lang="es-ES" dirty="0" err="1" smtClean="0"/>
              <a:t>just</a:t>
            </a:r>
            <a:r>
              <a:rPr lang="es-ES" dirty="0" smtClean="0"/>
              <a:t> </a:t>
            </a:r>
            <a:r>
              <a:rPr lang="es-ES" dirty="0" err="1" smtClean="0"/>
              <a:t>two</a:t>
            </a:r>
            <a:r>
              <a:rPr lang="es-ES" dirty="0" smtClean="0"/>
              <a:t> of </a:t>
            </a:r>
            <a:r>
              <a:rPr lang="es-ES" dirty="0" err="1" smtClean="0"/>
              <a:t>the</a:t>
            </a:r>
            <a:r>
              <a:rPr lang="es-ES" dirty="0" smtClean="0"/>
              <a:t> </a:t>
            </a:r>
            <a:r>
              <a:rPr lang="es-ES" dirty="0" err="1" smtClean="0"/>
              <a:t>above</a:t>
            </a:r>
            <a:r>
              <a:rPr lang="es-ES" dirty="0" smtClean="0"/>
              <a:t> </a:t>
            </a:r>
            <a:r>
              <a:rPr lang="es-ES" dirty="0" err="1" smtClean="0"/>
              <a:t>quantities</a:t>
            </a:r>
            <a:r>
              <a:rPr lang="es-ES" dirty="0" smtClean="0"/>
              <a:t>!</a:t>
            </a:r>
          </a:p>
        </p:txBody>
      </p:sp>
      <p:sp>
        <p:nvSpPr>
          <p:cNvPr id="50180" name="6 CuadroTexto"/>
          <p:cNvSpPr txBox="1">
            <a:spLocks noChangeArrowheads="1"/>
          </p:cNvSpPr>
          <p:nvPr/>
        </p:nvSpPr>
        <p:spPr bwMode="auto">
          <a:xfrm>
            <a:off x="3059113" y="3357563"/>
            <a:ext cx="1323975" cy="368300"/>
          </a:xfrm>
          <a:prstGeom prst="rect">
            <a:avLst/>
          </a:prstGeom>
          <a:noFill/>
          <a:ln w="9525">
            <a:noFill/>
            <a:miter lim="800000"/>
            <a:headEnd/>
            <a:tailEnd/>
          </a:ln>
        </p:spPr>
        <p:txBody>
          <a:bodyPr wrap="none">
            <a:spAutoFit/>
          </a:bodyPr>
          <a:lstStyle/>
          <a:p>
            <a:r>
              <a:rPr lang="es-ES"/>
              <a:t>Unobserved</a:t>
            </a:r>
          </a:p>
        </p:txBody>
      </p:sp>
      <p:sp>
        <p:nvSpPr>
          <p:cNvPr id="50181" name="7 CuadroTexto"/>
          <p:cNvSpPr txBox="1">
            <a:spLocks noChangeArrowheads="1"/>
          </p:cNvSpPr>
          <p:nvPr/>
        </p:nvSpPr>
        <p:spPr bwMode="auto">
          <a:xfrm>
            <a:off x="1908175" y="3357563"/>
            <a:ext cx="1084263" cy="368300"/>
          </a:xfrm>
          <a:prstGeom prst="rect">
            <a:avLst/>
          </a:prstGeom>
          <a:noFill/>
          <a:ln w="9525">
            <a:noFill/>
            <a:miter lim="800000"/>
            <a:headEnd/>
            <a:tailEnd/>
          </a:ln>
        </p:spPr>
        <p:txBody>
          <a:bodyPr wrap="none">
            <a:spAutoFit/>
          </a:bodyPr>
          <a:lstStyle/>
          <a:p>
            <a:r>
              <a:rPr lang="es-ES"/>
              <a:t>Observed</a:t>
            </a:r>
          </a:p>
        </p:txBody>
      </p:sp>
      <p:sp>
        <p:nvSpPr>
          <p:cNvPr id="50182" name="8 CuadroTexto"/>
          <p:cNvSpPr txBox="1">
            <a:spLocks noChangeArrowheads="1"/>
          </p:cNvSpPr>
          <p:nvPr/>
        </p:nvSpPr>
        <p:spPr bwMode="auto">
          <a:xfrm>
            <a:off x="4427538" y="3357563"/>
            <a:ext cx="1323975" cy="368300"/>
          </a:xfrm>
          <a:prstGeom prst="rect">
            <a:avLst/>
          </a:prstGeom>
          <a:noFill/>
          <a:ln w="9525">
            <a:noFill/>
            <a:miter lim="800000"/>
            <a:headEnd/>
            <a:tailEnd/>
          </a:ln>
        </p:spPr>
        <p:txBody>
          <a:bodyPr wrap="none">
            <a:spAutoFit/>
          </a:bodyPr>
          <a:lstStyle/>
          <a:p>
            <a:r>
              <a:rPr lang="es-ES"/>
              <a:t>Unobserved</a:t>
            </a:r>
          </a:p>
        </p:txBody>
      </p:sp>
      <p:sp>
        <p:nvSpPr>
          <p:cNvPr id="50183" name="9 CuadroTexto"/>
          <p:cNvSpPr txBox="1">
            <a:spLocks noChangeArrowheads="1"/>
          </p:cNvSpPr>
          <p:nvPr/>
        </p:nvSpPr>
        <p:spPr bwMode="auto">
          <a:xfrm>
            <a:off x="5724525" y="3357563"/>
            <a:ext cx="1084263" cy="368300"/>
          </a:xfrm>
          <a:prstGeom prst="rect">
            <a:avLst/>
          </a:prstGeom>
          <a:noFill/>
          <a:ln w="9525">
            <a:noFill/>
            <a:miter lim="800000"/>
            <a:headEnd/>
            <a:tailEnd/>
          </a:ln>
        </p:spPr>
        <p:txBody>
          <a:bodyPr wrap="none">
            <a:spAutoFit/>
          </a:bodyPr>
          <a:lstStyle/>
          <a:p>
            <a:r>
              <a:rPr lang="es-ES"/>
              <a:t>Observed</a:t>
            </a:r>
          </a:p>
        </p:txBody>
      </p:sp>
      <p:sp>
        <p:nvSpPr>
          <p:cNvPr id="9" name="Rounded Rectangle 8"/>
          <p:cNvSpPr/>
          <p:nvPr/>
        </p:nvSpPr>
        <p:spPr>
          <a:xfrm>
            <a:off x="1908175" y="2286000"/>
            <a:ext cx="4900613" cy="838200"/>
          </a:xfrm>
          <a:prstGeom prst="roundRect">
            <a:avLst/>
          </a:prstGeom>
        </p:spPr>
        <p:style>
          <a:lnRef idx="1">
            <a:schemeClr val="accent4"/>
          </a:lnRef>
          <a:fillRef idx="2">
            <a:schemeClr val="accent4"/>
          </a:fillRef>
          <a:effectRef idx="1">
            <a:schemeClr val="accent4"/>
          </a:effectRef>
          <a:fontRef idx="minor">
            <a:schemeClr val="dk1"/>
          </a:fontRef>
        </p:style>
        <p:txBody>
          <a:bodyPr anchor="ctr"/>
          <a:lstStyle/>
          <a:p>
            <a:pPr algn="ctr">
              <a:defRPr/>
            </a:pPr>
            <a:endParaRPr lang="en-US"/>
          </a:p>
        </p:txBody>
      </p:sp>
      <p:graphicFrame>
        <p:nvGraphicFramePr>
          <p:cNvPr id="50185" name="Object 1"/>
          <p:cNvGraphicFramePr>
            <a:graphicFrameLocks noChangeAspect="1"/>
          </p:cNvGraphicFramePr>
          <p:nvPr/>
        </p:nvGraphicFramePr>
        <p:xfrm>
          <a:off x="2124075" y="2349500"/>
          <a:ext cx="4535488" cy="796925"/>
        </p:xfrm>
        <a:graphic>
          <a:graphicData uri="http://schemas.openxmlformats.org/presentationml/2006/ole">
            <mc:AlternateContent xmlns:mc="http://schemas.openxmlformats.org/markup-compatibility/2006">
              <mc:Choice xmlns:v="urn:schemas-microsoft-com:vml" Requires="v">
                <p:oleObj spid="_x0000_s50188" name="Ecuación" r:id="rId4" imgW="1371600" imgH="241300" progId="Equation.3">
                  <p:embed/>
                </p:oleObj>
              </mc:Choice>
              <mc:Fallback>
                <p:oleObj name="Ecuación" r:id="rId4" imgW="1371600" imgH="241300" progId="Equation.3">
                  <p:embed/>
                  <p:pic>
                    <p:nvPicPr>
                      <p:cNvPr id="0" name="Picture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24075" y="2349500"/>
                        <a:ext cx="4535488" cy="7969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1202" name="1 Título"/>
          <p:cNvSpPr>
            <a:spLocks noGrp="1"/>
          </p:cNvSpPr>
          <p:nvPr>
            <p:ph type="title"/>
          </p:nvPr>
        </p:nvSpPr>
        <p:spPr/>
        <p:txBody>
          <a:bodyPr/>
          <a:lstStyle/>
          <a:p>
            <a:r>
              <a:rPr lang="es-MX" smtClean="0"/>
              <a:t>Comparability</a:t>
            </a:r>
          </a:p>
        </p:txBody>
      </p:sp>
      <p:sp>
        <p:nvSpPr>
          <p:cNvPr id="3" name="2 Marcador de contenido"/>
          <p:cNvSpPr>
            <a:spLocks noGrp="1"/>
          </p:cNvSpPr>
          <p:nvPr>
            <p:ph idx="1"/>
          </p:nvPr>
        </p:nvSpPr>
        <p:spPr/>
        <p:txBody>
          <a:bodyPr>
            <a:normAutofit lnSpcReduction="10000"/>
          </a:bodyPr>
          <a:lstStyle/>
          <a:p>
            <a:pPr>
              <a:defRPr/>
            </a:pPr>
            <a:r>
              <a:rPr lang="en-ZA" smtClean="0"/>
              <a:t>Therefore, we must assume that the groups (treated &amp; untreated) are comparable:</a:t>
            </a:r>
          </a:p>
          <a:p>
            <a:pPr lvl="1">
              <a:defRPr/>
            </a:pPr>
            <a:r>
              <a:rPr lang="en-ZA" smtClean="0"/>
              <a:t>What happened to the control group by receiving no treatment is the same that would have happened to the treatment group if they received no treatment!</a:t>
            </a:r>
          </a:p>
          <a:p>
            <a:pPr lvl="1">
              <a:defRPr/>
            </a:pPr>
            <a:r>
              <a:rPr lang="en-ZA" smtClean="0"/>
              <a:t>What happened to the treatment group by receiving the treatment is the same that would have happened to the control group if they had received it.  </a:t>
            </a:r>
          </a:p>
          <a:p>
            <a:pPr>
              <a:defRPr/>
            </a:pPr>
            <a:endParaRPr lang="en-ZA"/>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defRPr/>
            </a:pPr>
            <a:r>
              <a:rPr lang="en-ZA" smtClean="0"/>
              <a:t>Usual (bad) proxies of the counterfactual</a:t>
            </a:r>
            <a:endParaRPr lang="en-ZA"/>
          </a:p>
        </p:txBody>
      </p:sp>
      <p:sp>
        <p:nvSpPr>
          <p:cNvPr id="52227" name="2 Marcador de contenido"/>
          <p:cNvSpPr>
            <a:spLocks noGrp="1"/>
          </p:cNvSpPr>
          <p:nvPr>
            <p:ph idx="1"/>
          </p:nvPr>
        </p:nvSpPr>
        <p:spPr/>
        <p:txBody>
          <a:bodyPr/>
          <a:lstStyle/>
          <a:p>
            <a:r>
              <a:rPr lang="en-ZA" smtClean="0"/>
              <a:t>Approach 1: Comparing those who receive the programme vs. Those who do not</a:t>
            </a:r>
          </a:p>
          <a:p>
            <a:pPr lvl="1"/>
            <a:r>
              <a:rPr lang="en-ZA" smtClean="0"/>
              <a:t>Problems: </a:t>
            </a:r>
          </a:p>
          <a:p>
            <a:pPr lvl="2"/>
            <a:r>
              <a:rPr lang="en-ZA" smtClean="0"/>
              <a:t>Those who enroll in the program are often different to those who don´t (selection bias)</a:t>
            </a:r>
          </a:p>
          <a:p>
            <a:pPr lvl="2"/>
            <a:r>
              <a:rPr lang="en-ZA" smtClean="0"/>
              <a:t>If we observe a difference between groups we don’t know if there is a true effect, there are pre-existing differences or a mixture of both! </a:t>
            </a:r>
          </a:p>
          <a:p>
            <a:pPr lvl="2"/>
            <a:endParaRPr lang="en-ZA"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3794" name="Rectangle 2"/>
          <p:cNvSpPr>
            <a:spLocks noGrp="1" noChangeArrowheads="1"/>
          </p:cNvSpPr>
          <p:nvPr>
            <p:ph type="title" idx="4294967295"/>
          </p:nvPr>
        </p:nvSpPr>
        <p:spPr>
          <a:xfrm>
            <a:off x="468313" y="333375"/>
            <a:ext cx="7772400" cy="935038"/>
          </a:xfrm>
        </p:spPr>
        <p:txBody>
          <a:bodyPr lIns="90488" tIns="44450" rIns="90488" bIns="44450" anchor="b"/>
          <a:lstStyle/>
          <a:p>
            <a:pPr eaLnBrk="1" hangingPunct="1"/>
            <a:r>
              <a:rPr lang="en-US" dirty="0" smtClean="0"/>
              <a:t>Impact evaluation…</a:t>
            </a:r>
          </a:p>
        </p:txBody>
      </p:sp>
      <p:sp>
        <p:nvSpPr>
          <p:cNvPr id="10243" name="Rectangle 3"/>
          <p:cNvSpPr>
            <a:spLocks noGrp="1" noChangeArrowheads="1"/>
          </p:cNvSpPr>
          <p:nvPr>
            <p:ph type="body" idx="4294967295"/>
          </p:nvPr>
        </p:nvSpPr>
        <p:spPr>
          <a:xfrm>
            <a:off x="323850" y="1628775"/>
            <a:ext cx="8351838" cy="3168650"/>
          </a:xfrm>
        </p:spPr>
        <p:txBody>
          <a:bodyPr lIns="90488" tIns="44450" rIns="90488" bIns="44450">
            <a:normAutofit fontScale="92500" lnSpcReduction="20000"/>
          </a:bodyPr>
          <a:lstStyle/>
          <a:p>
            <a:pPr eaLnBrk="1" hangingPunct="1">
              <a:spcBef>
                <a:spcPts val="0"/>
              </a:spcBef>
              <a:spcAft>
                <a:spcPts val="1200"/>
              </a:spcAft>
              <a:defRPr/>
            </a:pPr>
            <a:r>
              <a:rPr lang="en-US" sz="2800" dirty="0" smtClean="0"/>
              <a:t>… seeks to know the </a:t>
            </a:r>
            <a:r>
              <a:rPr lang="en-US" sz="2800" b="1" dirty="0" smtClean="0"/>
              <a:t>net effect</a:t>
            </a:r>
            <a:r>
              <a:rPr lang="en-US" sz="2800" dirty="0" smtClean="0"/>
              <a:t> of a program on a population outcome: </a:t>
            </a:r>
          </a:p>
          <a:p>
            <a:pPr eaLnBrk="1" hangingPunct="1">
              <a:spcBef>
                <a:spcPts val="0"/>
              </a:spcBef>
              <a:spcAft>
                <a:spcPts val="1200"/>
              </a:spcAft>
              <a:buFontTx/>
              <a:buNone/>
              <a:defRPr/>
            </a:pPr>
            <a:r>
              <a:rPr lang="en-US" sz="2800" dirty="0" smtClean="0"/>
              <a:t>	 </a:t>
            </a:r>
            <a:r>
              <a:rPr lang="en-US" sz="2800" i="1" dirty="0" smtClean="0">
                <a:cs typeface="Arial" charset="0"/>
              </a:rPr>
              <a:t>¿How much of the observed change in an outcome can be </a:t>
            </a:r>
            <a:r>
              <a:rPr lang="en-US" sz="2800" b="1" i="1" dirty="0" smtClean="0">
                <a:cs typeface="Arial" charset="0"/>
              </a:rPr>
              <a:t>attributed to the program </a:t>
            </a:r>
            <a:r>
              <a:rPr lang="en-US" sz="2800" i="1" dirty="0" smtClean="0">
                <a:cs typeface="Arial" charset="0"/>
              </a:rPr>
              <a:t>and not to other factors?</a:t>
            </a:r>
            <a:endParaRPr lang="en-US" sz="2800" i="1" dirty="0" smtClean="0"/>
          </a:p>
          <a:p>
            <a:pPr eaLnBrk="1" hangingPunct="1">
              <a:spcBef>
                <a:spcPts val="0"/>
              </a:spcBef>
              <a:spcAft>
                <a:spcPts val="1200"/>
              </a:spcAft>
              <a:defRPr/>
            </a:pPr>
            <a:r>
              <a:rPr lang="en-US" sz="2800" dirty="0" smtClean="0"/>
              <a:t>… is deeply related to the theory of </a:t>
            </a:r>
            <a:r>
              <a:rPr lang="en-US" sz="2800" b="1" dirty="0" smtClean="0"/>
              <a:t>causality. </a:t>
            </a:r>
            <a:r>
              <a:rPr lang="en-US" sz="2800" dirty="0" smtClean="0"/>
              <a:t>We need to know if the program is truly a cause of changes in the outcome and to what extent. </a:t>
            </a:r>
            <a:endParaRPr lang="en-US" sz="2800" b="1" dirty="0" smtClean="0"/>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Effect transition="in" filter="box(in)">
                                      <p:cBhvr>
                                        <p:cTn id="7" dur="500"/>
                                        <p:tgtEl>
                                          <p:spTgt spid="1024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nodeType="clickEffect">
                                  <p:stCondLst>
                                    <p:cond delay="0"/>
                                  </p:stCondLst>
                                  <p:childTnLst>
                                    <p:set>
                                      <p:cBhvr>
                                        <p:cTn id="11" dur="1" fill="hold">
                                          <p:stCondLst>
                                            <p:cond delay="0"/>
                                          </p:stCondLst>
                                        </p:cTn>
                                        <p:tgtEl>
                                          <p:spTgt spid="10243">
                                            <p:txEl>
                                              <p:pRg st="1" end="1"/>
                                            </p:txEl>
                                          </p:spTgt>
                                        </p:tgtEl>
                                        <p:attrNameLst>
                                          <p:attrName>style.visibility</p:attrName>
                                        </p:attrNameLst>
                                      </p:cBhvr>
                                      <p:to>
                                        <p:strVal val="visible"/>
                                      </p:to>
                                    </p:set>
                                    <p:animEffect transition="in" filter="box(in)">
                                      <p:cBhvr>
                                        <p:cTn id="12" dur="500"/>
                                        <p:tgtEl>
                                          <p:spTgt spid="10243">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nodeType="clickEffect">
                                  <p:stCondLst>
                                    <p:cond delay="0"/>
                                  </p:stCondLst>
                                  <p:childTnLst>
                                    <p:set>
                                      <p:cBhvr>
                                        <p:cTn id="16" dur="1" fill="hold">
                                          <p:stCondLst>
                                            <p:cond delay="0"/>
                                          </p:stCondLst>
                                        </p:cTn>
                                        <p:tgtEl>
                                          <p:spTgt spid="10243">
                                            <p:txEl>
                                              <p:pRg st="2" end="2"/>
                                            </p:txEl>
                                          </p:spTgt>
                                        </p:tgtEl>
                                        <p:attrNameLst>
                                          <p:attrName>style.visibility</p:attrName>
                                        </p:attrNameLst>
                                      </p:cBhvr>
                                      <p:to>
                                        <p:strVal val="visible"/>
                                      </p:to>
                                    </p:set>
                                    <p:animEffect transition="in" filter="box(in)">
                                      <p:cBhvr>
                                        <p:cTn id="17" dur="500"/>
                                        <p:tgtEl>
                                          <p:spTgt spid="1024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defRPr/>
            </a:pPr>
            <a:r>
              <a:rPr lang="es-MX" dirty="0" smtClean="0"/>
              <a:t>Usual (</a:t>
            </a:r>
            <a:r>
              <a:rPr lang="es-MX" dirty="0" err="1" smtClean="0"/>
              <a:t>bad</a:t>
            </a:r>
            <a:r>
              <a:rPr lang="es-MX" dirty="0" smtClean="0"/>
              <a:t>) </a:t>
            </a:r>
            <a:r>
              <a:rPr lang="es-MX" dirty="0" err="1" smtClean="0"/>
              <a:t>proxies</a:t>
            </a:r>
            <a:r>
              <a:rPr lang="es-MX" dirty="0" smtClean="0"/>
              <a:t> of </a:t>
            </a:r>
            <a:r>
              <a:rPr lang="es-MX" dirty="0" err="1" smtClean="0"/>
              <a:t>the</a:t>
            </a:r>
            <a:r>
              <a:rPr lang="es-MX" dirty="0" smtClean="0"/>
              <a:t> </a:t>
            </a:r>
            <a:r>
              <a:rPr lang="es-MX" dirty="0" err="1" smtClean="0"/>
              <a:t>counterfactual</a:t>
            </a:r>
            <a:endParaRPr lang="es-MX" dirty="0"/>
          </a:p>
        </p:txBody>
      </p:sp>
      <p:sp>
        <p:nvSpPr>
          <p:cNvPr id="53251" name="2 Marcador de contenido"/>
          <p:cNvSpPr>
            <a:spLocks noGrp="1"/>
          </p:cNvSpPr>
          <p:nvPr>
            <p:ph idx="1"/>
          </p:nvPr>
        </p:nvSpPr>
        <p:spPr/>
        <p:txBody>
          <a:bodyPr/>
          <a:lstStyle/>
          <a:p>
            <a:r>
              <a:rPr lang="en-ZA" smtClean="0"/>
              <a:t>Approach 2: Compare individuals (or clusters) before vs. after the program is implemented.</a:t>
            </a:r>
          </a:p>
          <a:p>
            <a:pPr lvl="1"/>
            <a:r>
              <a:rPr lang="en-ZA" smtClean="0"/>
              <a:t>Problems: There may be changes in the outcome depending on circumstances other than the program: war, natural disasters, overall improvement of the economy, etc. Thus, we would not be able to distinguish the program effect, if any, from those of other time-varying variables. </a:t>
            </a:r>
          </a:p>
          <a:p>
            <a:pPr lvl="1"/>
            <a:endParaRPr lang="en-ZA"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normAutofit fontScale="90000"/>
          </a:bodyPr>
          <a:lstStyle/>
          <a:p>
            <a:pPr>
              <a:defRPr/>
            </a:pPr>
            <a:r>
              <a:rPr lang="en-ZA" smtClean="0"/>
              <a:t>How can we obtain a good comparison group then?</a:t>
            </a:r>
            <a:endParaRPr lang="en-ZA"/>
          </a:p>
        </p:txBody>
      </p:sp>
      <p:sp>
        <p:nvSpPr>
          <p:cNvPr id="54275" name="5 Marcador de contenido"/>
          <p:cNvSpPr>
            <a:spLocks noGrp="1"/>
          </p:cNvSpPr>
          <p:nvPr>
            <p:ph idx="1"/>
          </p:nvPr>
        </p:nvSpPr>
        <p:spPr/>
        <p:txBody>
          <a:bodyPr/>
          <a:lstStyle/>
          <a:p>
            <a:r>
              <a:rPr lang="en-ZA" smtClean="0"/>
              <a:t>We need to be sure that the groups are comparable, that is…</a:t>
            </a:r>
          </a:p>
          <a:p>
            <a:endParaRPr lang="en-ZA" smtClean="0"/>
          </a:p>
          <a:p>
            <a:r>
              <a:rPr lang="en-ZA" smtClean="0"/>
              <a:t>No systematic differences in the distribution of observable and non-observable variables between the groups. </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5298" name="1 Título"/>
          <p:cNvSpPr>
            <a:spLocks noGrp="1"/>
          </p:cNvSpPr>
          <p:nvPr>
            <p:ph type="title"/>
          </p:nvPr>
        </p:nvSpPr>
        <p:spPr/>
        <p:txBody>
          <a:bodyPr/>
          <a:lstStyle/>
          <a:p>
            <a:r>
              <a:rPr lang="en-ZA" smtClean="0"/>
              <a:t>Comparability</a:t>
            </a:r>
          </a:p>
        </p:txBody>
      </p:sp>
      <p:sp>
        <p:nvSpPr>
          <p:cNvPr id="55299" name="2 Marcador de contenido"/>
          <p:cNvSpPr>
            <a:spLocks noGrp="1"/>
          </p:cNvSpPr>
          <p:nvPr>
            <p:ph idx="1"/>
          </p:nvPr>
        </p:nvSpPr>
        <p:spPr/>
        <p:txBody>
          <a:bodyPr/>
          <a:lstStyle/>
          <a:p>
            <a:r>
              <a:rPr lang="en-ZA" smtClean="0"/>
              <a:t>What is the best way to assure treatment and control groups are comparable?</a:t>
            </a:r>
          </a:p>
          <a:p>
            <a:r>
              <a:rPr lang="en-ZA" smtClean="0"/>
              <a:t>A sufficient condition is that treatment assignment is uncorrelated to the potential outcome distribution, how do we do that?</a:t>
            </a:r>
          </a:p>
          <a:p>
            <a:r>
              <a:rPr lang="en-ZA" smtClean="0"/>
              <a:t>By performing an experiment, that is…. RANDOMISATION</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6322" name="1 Título"/>
          <p:cNvSpPr>
            <a:spLocks noGrp="1"/>
          </p:cNvSpPr>
          <p:nvPr>
            <p:ph type="title"/>
          </p:nvPr>
        </p:nvSpPr>
        <p:spPr/>
        <p:txBody>
          <a:bodyPr/>
          <a:lstStyle/>
          <a:p>
            <a:r>
              <a:rPr lang="en-ZA" smtClean="0"/>
              <a:t>A randomised evaluation design</a:t>
            </a:r>
          </a:p>
        </p:txBody>
      </p:sp>
      <p:sp>
        <p:nvSpPr>
          <p:cNvPr id="56323" name="2 Marcador de contenido"/>
          <p:cNvSpPr>
            <a:spLocks noGrp="1"/>
          </p:cNvSpPr>
          <p:nvPr>
            <p:ph idx="1"/>
          </p:nvPr>
        </p:nvSpPr>
        <p:spPr/>
        <p:txBody>
          <a:bodyPr/>
          <a:lstStyle/>
          <a:p>
            <a:r>
              <a:rPr lang="en-ZA" smtClean="0"/>
              <a:t>RANDOMISATION: Randomly allocating the experimental units accross treatment groups.</a:t>
            </a:r>
          </a:p>
          <a:p>
            <a:r>
              <a:rPr lang="en-ZA" smtClean="0"/>
              <a:t> Example: </a:t>
            </a:r>
          </a:p>
          <a:p>
            <a:pPr lvl="1"/>
            <a:r>
              <a:rPr lang="en-ZA" smtClean="0"/>
              <a:t>We select a sample of 100 schools in a country (the sample needs not be random)</a:t>
            </a:r>
          </a:p>
          <a:p>
            <a:pPr lvl="1"/>
            <a:r>
              <a:rPr lang="en-ZA" smtClean="0"/>
              <a:t>We randomly allocate each school to receive the programme (i.e. textbooks) or not. 50% of the schools receive the programme. </a:t>
            </a:r>
          </a:p>
          <a:p>
            <a:pPr lvl="1"/>
            <a:endParaRPr lang="en-ZA"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362" name="Rectangle 2"/>
          <p:cNvSpPr>
            <a:spLocks noChangeArrowheads="1"/>
          </p:cNvSpPr>
          <p:nvPr/>
        </p:nvSpPr>
        <p:spPr bwMode="auto">
          <a:xfrm>
            <a:off x="2711450" y="2574925"/>
            <a:ext cx="1511300" cy="895350"/>
          </a:xfrm>
          <a:prstGeom prst="rect">
            <a:avLst/>
          </a:prstGeom>
          <a:noFill/>
          <a:ln w="12700">
            <a:solidFill>
              <a:schemeClr val="tx1"/>
            </a:solidFill>
            <a:miter lim="800000"/>
            <a:headEnd/>
            <a:tailEnd/>
          </a:ln>
        </p:spPr>
        <p:txBody>
          <a:bodyPr wrap="none" lIns="90488" tIns="44450" rIns="90488" bIns="44450" anchor="ctr"/>
          <a:lstStyle/>
          <a:p>
            <a:pPr algn="ctr" eaLnBrk="0" hangingPunct="0"/>
            <a:r>
              <a:rPr lang="en-US" sz="2000"/>
              <a:t>Group 1</a:t>
            </a:r>
          </a:p>
          <a:p>
            <a:pPr algn="ctr" eaLnBrk="0" hangingPunct="0"/>
            <a:r>
              <a:rPr lang="en-US" sz="2000"/>
              <a:t>(Treatment)</a:t>
            </a:r>
          </a:p>
          <a:p>
            <a:pPr algn="ctr" eaLnBrk="0" hangingPunct="0"/>
            <a:r>
              <a:rPr lang="en-US" sz="2000"/>
              <a:t>d=1</a:t>
            </a:r>
          </a:p>
        </p:txBody>
      </p:sp>
      <p:sp>
        <p:nvSpPr>
          <p:cNvPr id="57347" name="Rectangle 4"/>
          <p:cNvSpPr>
            <a:spLocks noChangeArrowheads="1"/>
          </p:cNvSpPr>
          <p:nvPr/>
        </p:nvSpPr>
        <p:spPr bwMode="auto">
          <a:xfrm>
            <a:off x="546100" y="3349625"/>
            <a:ext cx="1511300" cy="673100"/>
          </a:xfrm>
          <a:prstGeom prst="rect">
            <a:avLst/>
          </a:prstGeom>
          <a:noFill/>
          <a:ln w="12700">
            <a:solidFill>
              <a:schemeClr val="tx1"/>
            </a:solidFill>
            <a:miter lim="800000"/>
            <a:headEnd/>
            <a:tailEnd/>
          </a:ln>
        </p:spPr>
        <p:txBody>
          <a:bodyPr wrap="none" lIns="90488" tIns="44450" rIns="90488" bIns="44450" anchor="ctr"/>
          <a:lstStyle/>
          <a:p>
            <a:pPr algn="ctr" eaLnBrk="0" hangingPunct="0"/>
            <a:r>
              <a:rPr lang="en-US" sz="2000"/>
              <a:t>Population</a:t>
            </a:r>
          </a:p>
        </p:txBody>
      </p:sp>
      <p:sp>
        <p:nvSpPr>
          <p:cNvPr id="57348" name="Rectangle 5"/>
          <p:cNvSpPr>
            <a:spLocks noChangeArrowheads="1"/>
          </p:cNvSpPr>
          <p:nvPr/>
        </p:nvSpPr>
        <p:spPr bwMode="auto">
          <a:xfrm>
            <a:off x="609600" y="404813"/>
            <a:ext cx="8175625" cy="582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eaLnBrk="0" hangingPunct="0">
              <a:tabLst>
                <a:tab pos="2006600" algn="l"/>
              </a:tabLst>
              <a:defRPr/>
            </a:pPr>
            <a:r>
              <a:rPr lang="en-US" sz="3200" b="1" dirty="0">
                <a:solidFill>
                  <a:schemeClr val="accent2">
                    <a:lumMod val="20000"/>
                    <a:lumOff val="80000"/>
                  </a:schemeClr>
                </a:solidFill>
              </a:rPr>
              <a:t>Basic scheme of an Experimental Design</a:t>
            </a:r>
          </a:p>
        </p:txBody>
      </p:sp>
      <p:sp>
        <p:nvSpPr>
          <p:cNvPr id="15366" name="Rectangle 6"/>
          <p:cNvSpPr>
            <a:spLocks noChangeArrowheads="1"/>
          </p:cNvSpPr>
          <p:nvPr/>
        </p:nvSpPr>
        <p:spPr bwMode="auto">
          <a:xfrm>
            <a:off x="2711450" y="3684588"/>
            <a:ext cx="1511300" cy="815975"/>
          </a:xfrm>
          <a:prstGeom prst="rect">
            <a:avLst/>
          </a:prstGeom>
          <a:noFill/>
          <a:ln w="12700">
            <a:solidFill>
              <a:schemeClr val="tx1"/>
            </a:solidFill>
            <a:miter lim="800000"/>
            <a:headEnd/>
            <a:tailEnd/>
          </a:ln>
        </p:spPr>
        <p:txBody>
          <a:bodyPr wrap="none" lIns="90488" tIns="44450" rIns="90488" bIns="44450" anchor="ctr"/>
          <a:lstStyle/>
          <a:p>
            <a:pPr algn="ctr" eaLnBrk="0" hangingPunct="0"/>
            <a:r>
              <a:rPr lang="en-US" sz="2000"/>
              <a:t>Group 2</a:t>
            </a:r>
          </a:p>
          <a:p>
            <a:pPr algn="ctr" eaLnBrk="0" hangingPunct="0"/>
            <a:r>
              <a:rPr lang="en-US" sz="2000"/>
              <a:t>(Control)</a:t>
            </a:r>
          </a:p>
          <a:p>
            <a:pPr algn="ctr" eaLnBrk="0" hangingPunct="0"/>
            <a:r>
              <a:rPr lang="en-US" sz="2000"/>
              <a:t>d=0</a:t>
            </a:r>
          </a:p>
        </p:txBody>
      </p:sp>
      <p:sp>
        <p:nvSpPr>
          <p:cNvPr id="15367" name="Rectangle 7"/>
          <p:cNvSpPr>
            <a:spLocks noChangeArrowheads="1"/>
          </p:cNvSpPr>
          <p:nvPr/>
        </p:nvSpPr>
        <p:spPr bwMode="auto">
          <a:xfrm>
            <a:off x="4268788" y="1736725"/>
            <a:ext cx="1751012" cy="673100"/>
          </a:xfrm>
          <a:prstGeom prst="rect">
            <a:avLst/>
          </a:prstGeom>
          <a:noFill/>
          <a:ln w="12700">
            <a:solidFill>
              <a:schemeClr val="tx1"/>
            </a:solidFill>
            <a:miter lim="800000"/>
            <a:headEnd/>
            <a:tailEnd/>
          </a:ln>
        </p:spPr>
        <p:txBody>
          <a:bodyPr wrap="none" lIns="90488" tIns="44450" rIns="90488" bIns="44450" anchor="ctr"/>
          <a:lstStyle/>
          <a:p>
            <a:pPr algn="ctr" eaLnBrk="0" hangingPunct="0"/>
            <a:r>
              <a:rPr lang="en-US" sz="2000"/>
              <a:t>PROGRAMME</a:t>
            </a:r>
          </a:p>
        </p:txBody>
      </p:sp>
      <p:cxnSp>
        <p:nvCxnSpPr>
          <p:cNvPr id="15368" name="AutoShape 8"/>
          <p:cNvCxnSpPr>
            <a:cxnSpLocks noChangeShapeType="1"/>
            <a:stCxn id="57347" idx="3"/>
            <a:endCxn id="15366" idx="1"/>
          </p:cNvCxnSpPr>
          <p:nvPr/>
        </p:nvCxnSpPr>
        <p:spPr bwMode="auto">
          <a:xfrm>
            <a:off x="2057400" y="3686175"/>
            <a:ext cx="654050" cy="406400"/>
          </a:xfrm>
          <a:prstGeom prst="straightConnector1">
            <a:avLst/>
          </a:prstGeom>
          <a:noFill/>
          <a:ln w="12700">
            <a:solidFill>
              <a:schemeClr val="tx1"/>
            </a:solidFill>
            <a:round/>
            <a:headEnd/>
            <a:tailEnd type="triangle" w="med" len="med"/>
          </a:ln>
        </p:spPr>
      </p:cxnSp>
      <p:cxnSp>
        <p:nvCxnSpPr>
          <p:cNvPr id="15369" name="AutoShape 9"/>
          <p:cNvCxnSpPr>
            <a:cxnSpLocks noChangeShapeType="1"/>
            <a:stCxn id="57347" idx="3"/>
            <a:endCxn id="15362" idx="1"/>
          </p:cNvCxnSpPr>
          <p:nvPr/>
        </p:nvCxnSpPr>
        <p:spPr bwMode="auto">
          <a:xfrm flipV="1">
            <a:off x="2057400" y="3022600"/>
            <a:ext cx="654050" cy="663575"/>
          </a:xfrm>
          <a:prstGeom prst="straightConnector1">
            <a:avLst/>
          </a:prstGeom>
          <a:noFill/>
          <a:ln w="12700">
            <a:solidFill>
              <a:schemeClr val="tx1"/>
            </a:solidFill>
            <a:round/>
            <a:headEnd/>
            <a:tailEnd type="triangle" w="med" len="med"/>
          </a:ln>
        </p:spPr>
      </p:cxnSp>
      <p:sp>
        <p:nvSpPr>
          <p:cNvPr id="15370" name="Rectangle 10"/>
          <p:cNvSpPr>
            <a:spLocks noChangeArrowheads="1"/>
          </p:cNvSpPr>
          <p:nvPr/>
        </p:nvSpPr>
        <p:spPr bwMode="auto">
          <a:xfrm>
            <a:off x="6445250" y="2574925"/>
            <a:ext cx="1511300" cy="673100"/>
          </a:xfrm>
          <a:prstGeom prst="rect">
            <a:avLst/>
          </a:prstGeom>
          <a:noFill/>
          <a:ln w="12700">
            <a:solidFill>
              <a:schemeClr val="tx1"/>
            </a:solidFill>
            <a:miter lim="800000"/>
            <a:headEnd/>
            <a:tailEnd/>
          </a:ln>
        </p:spPr>
        <p:txBody>
          <a:bodyPr wrap="none" lIns="90488" tIns="44450" rIns="90488" bIns="44450" anchor="ctr"/>
          <a:lstStyle/>
          <a:p>
            <a:pPr algn="ctr" eaLnBrk="0" hangingPunct="0"/>
            <a:r>
              <a:rPr lang="en-US" sz="2000"/>
              <a:t>Group 1</a:t>
            </a:r>
          </a:p>
          <a:p>
            <a:pPr algn="ctr" eaLnBrk="0" hangingPunct="0"/>
            <a:r>
              <a:rPr lang="en-US" sz="2000"/>
              <a:t>(Treatment)</a:t>
            </a:r>
          </a:p>
        </p:txBody>
      </p:sp>
      <p:sp>
        <p:nvSpPr>
          <p:cNvPr id="15371" name="Rectangle 11"/>
          <p:cNvSpPr>
            <a:spLocks noChangeArrowheads="1"/>
          </p:cNvSpPr>
          <p:nvPr/>
        </p:nvSpPr>
        <p:spPr bwMode="auto">
          <a:xfrm>
            <a:off x="6445250" y="3827463"/>
            <a:ext cx="1511300" cy="673100"/>
          </a:xfrm>
          <a:prstGeom prst="rect">
            <a:avLst/>
          </a:prstGeom>
          <a:noFill/>
          <a:ln w="12700">
            <a:solidFill>
              <a:schemeClr val="tx1"/>
            </a:solidFill>
            <a:miter lim="800000"/>
            <a:headEnd/>
            <a:tailEnd/>
          </a:ln>
        </p:spPr>
        <p:txBody>
          <a:bodyPr wrap="none" lIns="90488" tIns="44450" rIns="90488" bIns="44450" anchor="ctr"/>
          <a:lstStyle/>
          <a:p>
            <a:pPr algn="ctr" eaLnBrk="0" hangingPunct="0"/>
            <a:r>
              <a:rPr lang="en-US" sz="2000"/>
              <a:t>Group 2</a:t>
            </a:r>
          </a:p>
          <a:p>
            <a:pPr algn="ctr" eaLnBrk="0" hangingPunct="0"/>
            <a:r>
              <a:rPr lang="en-US" sz="2000"/>
              <a:t>(Control)</a:t>
            </a:r>
          </a:p>
        </p:txBody>
      </p:sp>
      <p:cxnSp>
        <p:nvCxnSpPr>
          <p:cNvPr id="15372" name="AutoShape 12"/>
          <p:cNvCxnSpPr>
            <a:cxnSpLocks noChangeShapeType="1"/>
            <a:endCxn id="15370" idx="1"/>
          </p:cNvCxnSpPr>
          <p:nvPr/>
        </p:nvCxnSpPr>
        <p:spPr bwMode="auto">
          <a:xfrm>
            <a:off x="4268788" y="2898775"/>
            <a:ext cx="2176462" cy="12700"/>
          </a:xfrm>
          <a:prstGeom prst="straightConnector1">
            <a:avLst/>
          </a:prstGeom>
          <a:noFill/>
          <a:ln w="12700">
            <a:solidFill>
              <a:schemeClr val="tx1"/>
            </a:solidFill>
            <a:round/>
            <a:headEnd/>
            <a:tailEnd type="triangle" w="med" len="med"/>
          </a:ln>
        </p:spPr>
      </p:cxnSp>
      <p:cxnSp>
        <p:nvCxnSpPr>
          <p:cNvPr id="15373" name="AutoShape 13"/>
          <p:cNvCxnSpPr>
            <a:cxnSpLocks noChangeShapeType="1"/>
            <a:endCxn id="15371" idx="1"/>
          </p:cNvCxnSpPr>
          <p:nvPr/>
        </p:nvCxnSpPr>
        <p:spPr bwMode="auto">
          <a:xfrm flipV="1">
            <a:off x="4268788" y="4164013"/>
            <a:ext cx="2176462" cy="20637"/>
          </a:xfrm>
          <a:prstGeom prst="straightConnector1">
            <a:avLst/>
          </a:prstGeom>
          <a:noFill/>
          <a:ln w="12700">
            <a:solidFill>
              <a:schemeClr val="tx1"/>
            </a:solidFill>
            <a:round/>
            <a:headEnd/>
            <a:tailEnd type="triangle" w="med" len="med"/>
          </a:ln>
        </p:spPr>
      </p:cxnSp>
      <p:cxnSp>
        <p:nvCxnSpPr>
          <p:cNvPr id="15374" name="AutoShape 14"/>
          <p:cNvCxnSpPr>
            <a:cxnSpLocks noChangeShapeType="1"/>
            <a:stCxn id="15367" idx="2"/>
          </p:cNvCxnSpPr>
          <p:nvPr/>
        </p:nvCxnSpPr>
        <p:spPr bwMode="auto">
          <a:xfrm flipH="1">
            <a:off x="5018088" y="2409825"/>
            <a:ext cx="125412" cy="469900"/>
          </a:xfrm>
          <a:prstGeom prst="straightConnector1">
            <a:avLst/>
          </a:prstGeom>
          <a:noFill/>
          <a:ln w="12700">
            <a:solidFill>
              <a:schemeClr val="tx1"/>
            </a:solidFill>
            <a:round/>
            <a:headEnd/>
            <a:tailEnd type="triangle" w="med" len="med"/>
          </a:ln>
        </p:spPr>
      </p:cxnSp>
      <p:sp>
        <p:nvSpPr>
          <p:cNvPr id="15375" name="Rectangle 17"/>
          <p:cNvSpPr>
            <a:spLocks noChangeArrowheads="1"/>
          </p:cNvSpPr>
          <p:nvPr/>
        </p:nvSpPr>
        <p:spPr bwMode="auto">
          <a:xfrm>
            <a:off x="554038" y="2184400"/>
            <a:ext cx="1828800" cy="704850"/>
          </a:xfrm>
          <a:prstGeom prst="rect">
            <a:avLst/>
          </a:prstGeom>
          <a:ln/>
        </p:spPr>
        <p:style>
          <a:lnRef idx="2">
            <a:schemeClr val="accent5"/>
          </a:lnRef>
          <a:fillRef idx="1">
            <a:schemeClr val="lt1"/>
          </a:fillRef>
          <a:effectRef idx="0">
            <a:schemeClr val="accent5"/>
          </a:effectRef>
          <a:fontRef idx="minor">
            <a:schemeClr val="dk1"/>
          </a:fontRef>
        </p:style>
        <p:txBody>
          <a:bodyPr lIns="90488" tIns="44450" rIns="90488" bIns="44450">
            <a:spAutoFit/>
          </a:bodyPr>
          <a:lstStyle/>
          <a:p>
            <a:pPr eaLnBrk="0" hangingPunct="0">
              <a:spcBef>
                <a:spcPct val="50000"/>
              </a:spcBef>
              <a:defRPr/>
            </a:pPr>
            <a:r>
              <a:rPr lang="en-US" sz="2000" dirty="0">
                <a:solidFill>
                  <a:srgbClr val="C00000"/>
                </a:solidFill>
              </a:rPr>
              <a:t>Random Assignment</a:t>
            </a:r>
            <a:endParaRPr lang="en-US" sz="2700" dirty="0">
              <a:solidFill>
                <a:srgbClr val="C00000"/>
              </a:solidFill>
            </a:endParaRPr>
          </a:p>
        </p:txBody>
      </p:sp>
      <p:cxnSp>
        <p:nvCxnSpPr>
          <p:cNvPr id="24" name="23 Conector curvado"/>
          <p:cNvCxnSpPr/>
          <p:nvPr/>
        </p:nvCxnSpPr>
        <p:spPr>
          <a:xfrm>
            <a:off x="1982788" y="2541588"/>
            <a:ext cx="642937" cy="285750"/>
          </a:xfrm>
          <a:prstGeom prst="curvedConnector3">
            <a:avLst>
              <a:gd name="adj1" fmla="val 50000"/>
            </a:avLst>
          </a:prstGeom>
          <a:ln>
            <a:tailEnd type="arrow"/>
          </a:ln>
        </p:spPr>
        <p:style>
          <a:lnRef idx="1">
            <a:schemeClr val="accent4"/>
          </a:lnRef>
          <a:fillRef idx="0">
            <a:schemeClr val="accent4"/>
          </a:fillRef>
          <a:effectRef idx="0">
            <a:schemeClr val="accent4"/>
          </a:effectRef>
          <a:fontRef idx="minor">
            <a:schemeClr val="tx1"/>
          </a:fontRef>
        </p:style>
      </p:cxnSp>
      <p:sp>
        <p:nvSpPr>
          <p:cNvPr id="15385" name="24 CuadroTexto"/>
          <p:cNvSpPr txBox="1">
            <a:spLocks noChangeArrowheads="1"/>
          </p:cNvSpPr>
          <p:nvPr/>
        </p:nvSpPr>
        <p:spPr bwMode="auto">
          <a:xfrm>
            <a:off x="2916238" y="4724400"/>
            <a:ext cx="1223962" cy="277813"/>
          </a:xfrm>
          <a:prstGeom prst="rect">
            <a:avLst/>
          </a:prstGeom>
          <a:noFill/>
          <a:ln w="9525">
            <a:noFill/>
            <a:miter lim="800000"/>
            <a:headEnd/>
            <a:tailEnd/>
          </a:ln>
        </p:spPr>
        <p:txBody>
          <a:bodyPr>
            <a:spAutoFit/>
          </a:bodyPr>
          <a:lstStyle/>
          <a:p>
            <a:r>
              <a:rPr lang="es-MX" sz="1200"/>
              <a:t>Baseline, t=0</a:t>
            </a:r>
            <a:endParaRPr lang="es-MX" sz="1200" baseline="-25000"/>
          </a:p>
        </p:txBody>
      </p:sp>
      <p:sp>
        <p:nvSpPr>
          <p:cNvPr id="15386" name="25 CuadroTexto"/>
          <p:cNvSpPr txBox="1">
            <a:spLocks noChangeArrowheads="1"/>
          </p:cNvSpPr>
          <p:nvPr/>
        </p:nvSpPr>
        <p:spPr bwMode="auto">
          <a:xfrm>
            <a:off x="6588125" y="4652963"/>
            <a:ext cx="1368425" cy="277812"/>
          </a:xfrm>
          <a:prstGeom prst="rect">
            <a:avLst/>
          </a:prstGeom>
          <a:noFill/>
          <a:ln w="9525">
            <a:noFill/>
            <a:miter lim="800000"/>
            <a:headEnd/>
            <a:tailEnd/>
          </a:ln>
        </p:spPr>
        <p:txBody>
          <a:bodyPr>
            <a:spAutoFit/>
          </a:bodyPr>
          <a:lstStyle/>
          <a:p>
            <a:r>
              <a:rPr lang="es-MX" sz="1200"/>
              <a:t>Follow-up, t=1</a:t>
            </a:r>
            <a:endParaRPr lang="es-MX" sz="1200" baseline="-25000"/>
          </a:p>
        </p:txBody>
      </p:sp>
      <p:cxnSp>
        <p:nvCxnSpPr>
          <p:cNvPr id="19" name="18 Conector recto de flecha"/>
          <p:cNvCxnSpPr/>
          <p:nvPr/>
        </p:nvCxnSpPr>
        <p:spPr>
          <a:xfrm>
            <a:off x="2627313" y="5300663"/>
            <a:ext cx="5184775" cy="0"/>
          </a:xfrm>
          <a:prstGeom prst="straightConnector1">
            <a:avLst/>
          </a:prstGeom>
          <a:ln w="22225">
            <a:solidFill>
              <a:schemeClr val="accent3">
                <a:lumMod val="20000"/>
                <a:lumOff val="80000"/>
              </a:schemeClr>
            </a:solidFill>
            <a:tailEnd type="arrow"/>
          </a:ln>
        </p:spPr>
        <p:style>
          <a:lnRef idx="1">
            <a:schemeClr val="accent1"/>
          </a:lnRef>
          <a:fillRef idx="0">
            <a:schemeClr val="accent1"/>
          </a:fillRef>
          <a:effectRef idx="0">
            <a:schemeClr val="accent1"/>
          </a:effectRef>
          <a:fontRef idx="minor">
            <a:schemeClr val="tx1"/>
          </a:fontRef>
        </p:style>
      </p:cxnSp>
      <p:sp>
        <p:nvSpPr>
          <p:cNvPr id="20" name="24 CuadroTexto"/>
          <p:cNvSpPr txBox="1">
            <a:spLocks noChangeArrowheads="1"/>
          </p:cNvSpPr>
          <p:nvPr/>
        </p:nvSpPr>
        <p:spPr bwMode="auto">
          <a:xfrm>
            <a:off x="4356100" y="5334000"/>
            <a:ext cx="1223963" cy="461963"/>
          </a:xfrm>
          <a:prstGeom prst="rect">
            <a:avLst/>
          </a:prstGeom>
          <a:noFill/>
          <a:ln w="9525">
            <a:noFill/>
            <a:miter lim="800000"/>
            <a:headEnd/>
            <a:tailEnd/>
          </a:ln>
        </p:spPr>
        <p:txBody>
          <a:bodyPr>
            <a:spAutoFit/>
          </a:bodyPr>
          <a:lstStyle/>
          <a:p>
            <a:pPr algn="ctr"/>
            <a:r>
              <a:rPr lang="es-MX" sz="2400"/>
              <a:t>Time</a:t>
            </a:r>
            <a:endParaRPr lang="es-MX" sz="2400" baseline="-25000"/>
          </a:p>
        </p:txBody>
      </p:sp>
      <p:sp>
        <p:nvSpPr>
          <p:cNvPr id="22" name="Rectangle 17"/>
          <p:cNvSpPr>
            <a:spLocks noChangeArrowheads="1"/>
          </p:cNvSpPr>
          <p:nvPr/>
        </p:nvSpPr>
        <p:spPr bwMode="auto">
          <a:xfrm>
            <a:off x="7812088" y="2133600"/>
            <a:ext cx="1349375" cy="736600"/>
          </a:xfrm>
          <a:prstGeom prst="rect">
            <a:avLst/>
          </a:prstGeom>
          <a:ln/>
        </p:spPr>
        <p:style>
          <a:lnRef idx="2">
            <a:schemeClr val="accent4"/>
          </a:lnRef>
          <a:fillRef idx="1">
            <a:schemeClr val="lt1"/>
          </a:fillRef>
          <a:effectRef idx="0">
            <a:schemeClr val="accent4"/>
          </a:effectRef>
          <a:fontRef idx="minor">
            <a:schemeClr val="dk1"/>
          </a:fontRef>
        </p:style>
        <p:txBody>
          <a:bodyPr lIns="90488" tIns="44450" rIns="90488" bIns="44450">
            <a:spAutoFit/>
          </a:bodyPr>
          <a:lstStyle/>
          <a:p>
            <a:pPr algn="ctr" eaLnBrk="0" hangingPunct="0">
              <a:spcBef>
                <a:spcPct val="50000"/>
              </a:spcBef>
              <a:defRPr/>
            </a:pPr>
            <a:r>
              <a:rPr lang="en-US" dirty="0">
                <a:solidFill>
                  <a:srgbClr val="C00000"/>
                </a:solidFill>
              </a:rPr>
              <a:t>Impact  Evaluation</a:t>
            </a:r>
            <a:endParaRPr lang="en-US" sz="2400" dirty="0">
              <a:solidFill>
                <a:srgbClr val="C00000"/>
              </a:solidFill>
            </a:endParaRPr>
          </a:p>
        </p:txBody>
      </p:sp>
      <p:cxnSp>
        <p:nvCxnSpPr>
          <p:cNvPr id="25" name="24 Conector curvado"/>
          <p:cNvCxnSpPr/>
          <p:nvPr/>
        </p:nvCxnSpPr>
        <p:spPr>
          <a:xfrm rot="10800000" flipV="1">
            <a:off x="7596188" y="2852738"/>
            <a:ext cx="936625" cy="792162"/>
          </a:xfrm>
          <a:prstGeom prst="curvedConnector3">
            <a:avLst>
              <a:gd name="adj1" fmla="val 50000"/>
            </a:avLst>
          </a:prstGeom>
          <a:ln>
            <a:tailEnd type="arrow"/>
          </a:ln>
        </p:spPr>
        <p:style>
          <a:lnRef idx="1">
            <a:schemeClr val="accent6"/>
          </a:lnRef>
          <a:fillRef idx="0">
            <a:schemeClr val="accent6"/>
          </a:fillRef>
          <a:effectRef idx="0">
            <a:schemeClr val="accent6"/>
          </a:effectRef>
          <a:fontRef idx="minor">
            <a:schemeClr val="tx1"/>
          </a:fontRef>
        </p:style>
      </p:cxnSp>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15369"/>
                                        </p:tgtEl>
                                        <p:attrNameLst>
                                          <p:attrName>style.visibility</p:attrName>
                                        </p:attrNameLst>
                                      </p:cBhvr>
                                      <p:to>
                                        <p:strVal val="visible"/>
                                      </p:to>
                                    </p:set>
                                    <p:animEffect transition="in" filter="fade">
                                      <p:cBhvr>
                                        <p:cTn id="7" dur="1000"/>
                                        <p:tgtEl>
                                          <p:spTgt spid="1536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5375"/>
                                        </p:tgtEl>
                                        <p:attrNameLst>
                                          <p:attrName>style.visibility</p:attrName>
                                        </p:attrNameLst>
                                      </p:cBhvr>
                                      <p:to>
                                        <p:strVal val="visible"/>
                                      </p:to>
                                    </p:set>
                                    <p:animEffect transition="in" filter="fade">
                                      <p:cBhvr>
                                        <p:cTn id="10" dur="1000"/>
                                        <p:tgtEl>
                                          <p:spTgt spid="15375"/>
                                        </p:tgtEl>
                                      </p:cBhvr>
                                    </p:animEffect>
                                  </p:childTnLst>
                                </p:cTn>
                              </p:par>
                              <p:par>
                                <p:cTn id="11" presetID="10" presetClass="entr" presetSubtype="0" fill="hold" nodeType="withEffect">
                                  <p:stCondLst>
                                    <p:cond delay="0"/>
                                  </p:stCondLst>
                                  <p:childTnLst>
                                    <p:set>
                                      <p:cBhvr>
                                        <p:cTn id="12" dur="1" fill="hold">
                                          <p:stCondLst>
                                            <p:cond delay="0"/>
                                          </p:stCondLst>
                                        </p:cTn>
                                        <p:tgtEl>
                                          <p:spTgt spid="24"/>
                                        </p:tgtEl>
                                        <p:attrNameLst>
                                          <p:attrName>style.visibility</p:attrName>
                                        </p:attrNameLst>
                                      </p:cBhvr>
                                      <p:to>
                                        <p:strVal val="visible"/>
                                      </p:to>
                                    </p:set>
                                    <p:animEffect transition="in" filter="fade">
                                      <p:cBhvr>
                                        <p:cTn id="13" dur="1000"/>
                                        <p:tgtEl>
                                          <p:spTgt spid="24"/>
                                        </p:tgtEl>
                                      </p:cBhvr>
                                    </p:animEffect>
                                  </p:childTnLst>
                                </p:cTn>
                              </p:par>
                              <p:par>
                                <p:cTn id="14" presetID="10" presetClass="entr" presetSubtype="0" fill="hold" nodeType="withEffect">
                                  <p:stCondLst>
                                    <p:cond delay="0"/>
                                  </p:stCondLst>
                                  <p:childTnLst>
                                    <p:set>
                                      <p:cBhvr>
                                        <p:cTn id="15" dur="1" fill="hold">
                                          <p:stCondLst>
                                            <p:cond delay="0"/>
                                          </p:stCondLst>
                                        </p:cTn>
                                        <p:tgtEl>
                                          <p:spTgt spid="15368"/>
                                        </p:tgtEl>
                                        <p:attrNameLst>
                                          <p:attrName>style.visibility</p:attrName>
                                        </p:attrNameLst>
                                      </p:cBhvr>
                                      <p:to>
                                        <p:strVal val="visible"/>
                                      </p:to>
                                    </p:set>
                                    <p:animEffect transition="in" filter="fade">
                                      <p:cBhvr>
                                        <p:cTn id="16" dur="1000"/>
                                        <p:tgtEl>
                                          <p:spTgt spid="15368"/>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5362"/>
                                        </p:tgtEl>
                                        <p:attrNameLst>
                                          <p:attrName>style.visibility</p:attrName>
                                        </p:attrNameLst>
                                      </p:cBhvr>
                                      <p:to>
                                        <p:strVal val="visible"/>
                                      </p:to>
                                    </p:set>
                                    <p:animEffect transition="in" filter="fade">
                                      <p:cBhvr>
                                        <p:cTn id="19" dur="1000"/>
                                        <p:tgtEl>
                                          <p:spTgt spid="15362"/>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5366"/>
                                        </p:tgtEl>
                                        <p:attrNameLst>
                                          <p:attrName>style.visibility</p:attrName>
                                        </p:attrNameLst>
                                      </p:cBhvr>
                                      <p:to>
                                        <p:strVal val="visible"/>
                                      </p:to>
                                    </p:set>
                                    <p:animEffect transition="in" filter="fade">
                                      <p:cBhvr>
                                        <p:cTn id="22" dur="1000"/>
                                        <p:tgtEl>
                                          <p:spTgt spid="15366"/>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5385"/>
                                        </p:tgtEl>
                                        <p:attrNameLst>
                                          <p:attrName>style.visibility</p:attrName>
                                        </p:attrNameLst>
                                      </p:cBhvr>
                                      <p:to>
                                        <p:strVal val="visible"/>
                                      </p:to>
                                    </p:set>
                                    <p:animEffect transition="in" filter="fade">
                                      <p:cBhvr>
                                        <p:cTn id="25" dur="1000"/>
                                        <p:tgtEl>
                                          <p:spTgt spid="15385"/>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15367"/>
                                        </p:tgtEl>
                                        <p:attrNameLst>
                                          <p:attrName>style.visibility</p:attrName>
                                        </p:attrNameLst>
                                      </p:cBhvr>
                                      <p:to>
                                        <p:strVal val="visible"/>
                                      </p:to>
                                    </p:set>
                                    <p:animEffect transition="in" filter="fade">
                                      <p:cBhvr>
                                        <p:cTn id="30" dur="1000"/>
                                        <p:tgtEl>
                                          <p:spTgt spid="15367"/>
                                        </p:tgtEl>
                                      </p:cBhvr>
                                    </p:animEffect>
                                  </p:childTnLst>
                                </p:cTn>
                              </p:par>
                              <p:par>
                                <p:cTn id="31" presetID="10" presetClass="entr" presetSubtype="0" fill="hold" nodeType="withEffect">
                                  <p:stCondLst>
                                    <p:cond delay="0"/>
                                  </p:stCondLst>
                                  <p:childTnLst>
                                    <p:set>
                                      <p:cBhvr>
                                        <p:cTn id="32" dur="1" fill="hold">
                                          <p:stCondLst>
                                            <p:cond delay="0"/>
                                          </p:stCondLst>
                                        </p:cTn>
                                        <p:tgtEl>
                                          <p:spTgt spid="15374"/>
                                        </p:tgtEl>
                                        <p:attrNameLst>
                                          <p:attrName>style.visibility</p:attrName>
                                        </p:attrNameLst>
                                      </p:cBhvr>
                                      <p:to>
                                        <p:strVal val="visible"/>
                                      </p:to>
                                    </p:set>
                                    <p:animEffect transition="in" filter="fade">
                                      <p:cBhvr>
                                        <p:cTn id="33" dur="1000"/>
                                        <p:tgtEl>
                                          <p:spTgt spid="15374"/>
                                        </p:tgtEl>
                                      </p:cBhvr>
                                    </p:animEffect>
                                  </p:childTnLst>
                                </p:cTn>
                              </p:par>
                              <p:par>
                                <p:cTn id="34" presetID="10" presetClass="entr" presetSubtype="0" fill="hold" nodeType="withEffect">
                                  <p:stCondLst>
                                    <p:cond delay="0"/>
                                  </p:stCondLst>
                                  <p:childTnLst>
                                    <p:set>
                                      <p:cBhvr>
                                        <p:cTn id="35" dur="1" fill="hold">
                                          <p:stCondLst>
                                            <p:cond delay="0"/>
                                          </p:stCondLst>
                                        </p:cTn>
                                        <p:tgtEl>
                                          <p:spTgt spid="15372"/>
                                        </p:tgtEl>
                                        <p:attrNameLst>
                                          <p:attrName>style.visibility</p:attrName>
                                        </p:attrNameLst>
                                      </p:cBhvr>
                                      <p:to>
                                        <p:strVal val="visible"/>
                                      </p:to>
                                    </p:set>
                                    <p:animEffect transition="in" filter="fade">
                                      <p:cBhvr>
                                        <p:cTn id="36" dur="1000"/>
                                        <p:tgtEl>
                                          <p:spTgt spid="15372"/>
                                        </p:tgtEl>
                                      </p:cBhvr>
                                    </p:animEffect>
                                  </p:childTnLst>
                                </p:cTn>
                              </p:par>
                              <p:par>
                                <p:cTn id="37" presetID="10" presetClass="entr" presetSubtype="0" fill="hold" nodeType="withEffect">
                                  <p:stCondLst>
                                    <p:cond delay="0"/>
                                  </p:stCondLst>
                                  <p:childTnLst>
                                    <p:set>
                                      <p:cBhvr>
                                        <p:cTn id="38" dur="1" fill="hold">
                                          <p:stCondLst>
                                            <p:cond delay="0"/>
                                          </p:stCondLst>
                                        </p:cTn>
                                        <p:tgtEl>
                                          <p:spTgt spid="15373"/>
                                        </p:tgtEl>
                                        <p:attrNameLst>
                                          <p:attrName>style.visibility</p:attrName>
                                        </p:attrNameLst>
                                      </p:cBhvr>
                                      <p:to>
                                        <p:strVal val="visible"/>
                                      </p:to>
                                    </p:set>
                                    <p:animEffect transition="in" filter="fade">
                                      <p:cBhvr>
                                        <p:cTn id="39" dur="1000"/>
                                        <p:tgtEl>
                                          <p:spTgt spid="15373"/>
                                        </p:tgtEl>
                                      </p:cBhvr>
                                    </p:animEffect>
                                  </p:childTnLst>
                                </p:cTn>
                              </p:par>
                              <p:par>
                                <p:cTn id="40" presetID="10" presetClass="entr" presetSubtype="0" fill="hold" nodeType="with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fade">
                                      <p:cBhvr>
                                        <p:cTn id="42" dur="1000"/>
                                        <p:tgtEl>
                                          <p:spTgt spid="19"/>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20"/>
                                        </p:tgtEl>
                                        <p:attrNameLst>
                                          <p:attrName>style.visibility</p:attrName>
                                        </p:attrNameLst>
                                      </p:cBhvr>
                                      <p:to>
                                        <p:strVal val="visible"/>
                                      </p:to>
                                    </p:set>
                                    <p:animEffect transition="in" filter="fade">
                                      <p:cBhvr>
                                        <p:cTn id="45" dur="1000"/>
                                        <p:tgtEl>
                                          <p:spTgt spid="20"/>
                                        </p:tgtEl>
                                      </p:cBhvr>
                                    </p:animEffect>
                                  </p:childTnLst>
                                </p:cTn>
                              </p:par>
                            </p:childTnLst>
                          </p:cTn>
                        </p:par>
                      </p:childTnLst>
                    </p:cTn>
                  </p:par>
                  <p:par>
                    <p:cTn id="46" fill="hold" nodeType="clickPar">
                      <p:stCondLst>
                        <p:cond delay="indefinite"/>
                      </p:stCondLst>
                      <p:childTnLst>
                        <p:par>
                          <p:cTn id="47" fill="hold" nodeType="withGroup">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15370"/>
                                        </p:tgtEl>
                                        <p:attrNameLst>
                                          <p:attrName>style.visibility</p:attrName>
                                        </p:attrNameLst>
                                      </p:cBhvr>
                                      <p:to>
                                        <p:strVal val="visible"/>
                                      </p:to>
                                    </p:set>
                                    <p:animEffect transition="in" filter="fade">
                                      <p:cBhvr>
                                        <p:cTn id="50" dur="1000"/>
                                        <p:tgtEl>
                                          <p:spTgt spid="15370"/>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15371"/>
                                        </p:tgtEl>
                                        <p:attrNameLst>
                                          <p:attrName>style.visibility</p:attrName>
                                        </p:attrNameLst>
                                      </p:cBhvr>
                                      <p:to>
                                        <p:strVal val="visible"/>
                                      </p:to>
                                    </p:set>
                                    <p:animEffect transition="in" filter="fade">
                                      <p:cBhvr>
                                        <p:cTn id="53" dur="1000"/>
                                        <p:tgtEl>
                                          <p:spTgt spid="15371"/>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5386"/>
                                        </p:tgtEl>
                                        <p:attrNameLst>
                                          <p:attrName>style.visibility</p:attrName>
                                        </p:attrNameLst>
                                      </p:cBhvr>
                                      <p:to>
                                        <p:strVal val="visible"/>
                                      </p:to>
                                    </p:set>
                                    <p:animEffect transition="in" filter="fade">
                                      <p:cBhvr>
                                        <p:cTn id="56" dur="1000"/>
                                        <p:tgtEl>
                                          <p:spTgt spid="15386"/>
                                        </p:tgtEl>
                                      </p:cBhvr>
                                    </p:animEffect>
                                  </p:childTnLst>
                                </p:cTn>
                              </p:par>
                            </p:childTnLst>
                          </p:cTn>
                        </p:par>
                        <p:par>
                          <p:cTn id="57" fill="hold" nodeType="afterGroup">
                            <p:stCondLst>
                              <p:cond delay="1000"/>
                            </p:stCondLst>
                            <p:childTnLst>
                              <p:par>
                                <p:cTn id="58" presetID="10" presetClass="entr" presetSubtype="0" fill="hold" grpId="0" nodeType="afterEffect">
                                  <p:stCondLst>
                                    <p:cond delay="0"/>
                                  </p:stCondLst>
                                  <p:childTnLst>
                                    <p:set>
                                      <p:cBhvr>
                                        <p:cTn id="59" dur="1" fill="hold">
                                          <p:stCondLst>
                                            <p:cond delay="0"/>
                                          </p:stCondLst>
                                        </p:cTn>
                                        <p:tgtEl>
                                          <p:spTgt spid="22"/>
                                        </p:tgtEl>
                                        <p:attrNameLst>
                                          <p:attrName>style.visibility</p:attrName>
                                        </p:attrNameLst>
                                      </p:cBhvr>
                                      <p:to>
                                        <p:strVal val="visible"/>
                                      </p:to>
                                    </p:set>
                                    <p:animEffect transition="in" filter="fade">
                                      <p:cBhvr>
                                        <p:cTn id="60" dur="2000"/>
                                        <p:tgtEl>
                                          <p:spTgt spid="22"/>
                                        </p:tgtEl>
                                      </p:cBhvr>
                                    </p:animEffect>
                                  </p:childTnLst>
                                </p:cTn>
                              </p:par>
                            </p:childTnLst>
                          </p:cTn>
                        </p:par>
                        <p:par>
                          <p:cTn id="61" fill="hold" nodeType="afterGroup">
                            <p:stCondLst>
                              <p:cond delay="3000"/>
                            </p:stCondLst>
                            <p:childTnLst>
                              <p:par>
                                <p:cTn id="62" presetID="10" presetClass="entr" presetSubtype="0" fill="hold" nodeType="afterEffect">
                                  <p:stCondLst>
                                    <p:cond delay="0"/>
                                  </p:stCondLst>
                                  <p:childTnLst>
                                    <p:set>
                                      <p:cBhvr>
                                        <p:cTn id="63" dur="1" fill="hold">
                                          <p:stCondLst>
                                            <p:cond delay="0"/>
                                          </p:stCondLst>
                                        </p:cTn>
                                        <p:tgtEl>
                                          <p:spTgt spid="25"/>
                                        </p:tgtEl>
                                        <p:attrNameLst>
                                          <p:attrName>style.visibility</p:attrName>
                                        </p:attrNameLst>
                                      </p:cBhvr>
                                      <p:to>
                                        <p:strVal val="visible"/>
                                      </p:to>
                                    </p:set>
                                    <p:animEffect transition="in" filter="fade">
                                      <p:cBhvr>
                                        <p:cTn id="64" dur="30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2" grpId="0" animBg="1"/>
      <p:bldP spid="15366" grpId="0" animBg="1"/>
      <p:bldP spid="15367" grpId="0" animBg="1"/>
      <p:bldP spid="15370" grpId="0" animBg="1"/>
      <p:bldP spid="15371" grpId="0" animBg="1"/>
      <p:bldP spid="15375" grpId="0" animBg="1"/>
      <p:bldP spid="15385" grpId="0"/>
      <p:bldP spid="15386" grpId="0"/>
      <p:bldP spid="20" grpId="0"/>
      <p:bldP spid="22" grpId="0" animBg="1"/>
    </p:bld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8370" name="Picture 3"/>
          <p:cNvPicPr>
            <a:picLocks noChangeAspect="1"/>
          </p:cNvPicPr>
          <p:nvPr/>
        </p:nvPicPr>
        <p:blipFill>
          <a:blip r:embed="rId3" cstate="print"/>
          <a:srcRect r="5551"/>
          <a:stretch>
            <a:fillRect/>
          </a:stretch>
        </p:blipFill>
        <p:spPr bwMode="auto">
          <a:xfrm>
            <a:off x="1588" y="0"/>
            <a:ext cx="9142412" cy="6858000"/>
          </a:xfrm>
          <a:prstGeom prst="rect">
            <a:avLst/>
          </a:prstGeom>
          <a:noFill/>
          <a:ln w="9525">
            <a:noFill/>
            <a:miter lim="800000"/>
            <a:headEnd/>
            <a:tailEnd/>
          </a:ln>
        </p:spPr>
      </p:pic>
      <p:sp>
        <p:nvSpPr>
          <p:cNvPr id="113" name="Hexagon 112"/>
          <p:cNvSpPr>
            <a:spLocks noChangeArrowheads="1"/>
          </p:cNvSpPr>
          <p:nvPr/>
        </p:nvSpPr>
        <p:spPr bwMode="auto">
          <a:xfrm>
            <a:off x="3597275" y="1333500"/>
            <a:ext cx="441325" cy="381000"/>
          </a:xfrm>
          <a:prstGeom prst="hexagon">
            <a:avLst>
              <a:gd name="adj" fmla="val 24963"/>
              <a:gd name="vf" fmla="val 115470"/>
            </a:avLst>
          </a:prstGeom>
          <a:solidFill>
            <a:srgbClr val="D9BA62"/>
          </a:solidFill>
          <a:ln w="25400">
            <a:solidFill>
              <a:srgbClr val="262626"/>
            </a:solidFill>
            <a:miter lim="800000"/>
            <a:headEnd/>
            <a:tailEnd/>
          </a:ln>
          <a:effectLst>
            <a:outerShdw blurRad="63500" dist="23000" dir="5400000" rotWithShape="0">
              <a:srgbClr val="000000">
                <a:alpha val="34999"/>
              </a:srgbClr>
            </a:outerShdw>
          </a:effectLst>
        </p:spPr>
        <p:txBody>
          <a:bodyPr anchor="ctr"/>
          <a:lstStyle/>
          <a:p>
            <a:pPr algn="ctr" fontAlgn="auto">
              <a:spcBef>
                <a:spcPts val="0"/>
              </a:spcBef>
              <a:spcAft>
                <a:spcPts val="0"/>
              </a:spcAft>
              <a:defRPr/>
            </a:pPr>
            <a:endParaRPr lang="en-US">
              <a:solidFill>
                <a:srgbClr val="FFFFFF"/>
              </a:solidFill>
              <a:latin typeface="+mn-lt"/>
            </a:endParaRPr>
          </a:p>
        </p:txBody>
      </p:sp>
      <p:sp>
        <p:nvSpPr>
          <p:cNvPr id="114" name="Hexagon 113"/>
          <p:cNvSpPr>
            <a:spLocks noChangeArrowheads="1"/>
          </p:cNvSpPr>
          <p:nvPr/>
        </p:nvSpPr>
        <p:spPr bwMode="auto">
          <a:xfrm>
            <a:off x="3986213" y="3352800"/>
            <a:ext cx="441325" cy="381000"/>
          </a:xfrm>
          <a:prstGeom prst="hexagon">
            <a:avLst>
              <a:gd name="adj" fmla="val 24963"/>
              <a:gd name="vf" fmla="val 115470"/>
            </a:avLst>
          </a:prstGeom>
          <a:solidFill>
            <a:srgbClr val="D9BA62"/>
          </a:solidFill>
          <a:ln w="25400">
            <a:solidFill>
              <a:srgbClr val="262626"/>
            </a:solidFill>
            <a:miter lim="800000"/>
            <a:headEnd/>
            <a:tailEnd/>
          </a:ln>
          <a:effectLst>
            <a:outerShdw blurRad="63500" dist="23000" dir="5400000" rotWithShape="0">
              <a:srgbClr val="000000">
                <a:alpha val="34999"/>
              </a:srgbClr>
            </a:outerShdw>
          </a:effectLst>
        </p:spPr>
        <p:txBody>
          <a:bodyPr anchor="ctr"/>
          <a:lstStyle/>
          <a:p>
            <a:pPr algn="ctr" fontAlgn="auto">
              <a:spcBef>
                <a:spcPts val="0"/>
              </a:spcBef>
              <a:spcAft>
                <a:spcPts val="0"/>
              </a:spcAft>
              <a:defRPr/>
            </a:pPr>
            <a:endParaRPr lang="en-US">
              <a:solidFill>
                <a:srgbClr val="FFFFFF"/>
              </a:solidFill>
              <a:latin typeface="+mn-lt"/>
            </a:endParaRPr>
          </a:p>
        </p:txBody>
      </p:sp>
      <p:sp>
        <p:nvSpPr>
          <p:cNvPr id="115" name="Hexagon 114"/>
          <p:cNvSpPr>
            <a:spLocks noChangeArrowheads="1"/>
          </p:cNvSpPr>
          <p:nvPr/>
        </p:nvSpPr>
        <p:spPr bwMode="auto">
          <a:xfrm>
            <a:off x="3986213" y="4800600"/>
            <a:ext cx="441325" cy="381000"/>
          </a:xfrm>
          <a:prstGeom prst="hexagon">
            <a:avLst>
              <a:gd name="adj" fmla="val 24963"/>
              <a:gd name="vf" fmla="val 115470"/>
            </a:avLst>
          </a:prstGeom>
          <a:solidFill>
            <a:srgbClr val="D9BA62"/>
          </a:solidFill>
          <a:ln w="25400">
            <a:solidFill>
              <a:srgbClr val="262626"/>
            </a:solidFill>
            <a:miter lim="800000"/>
            <a:headEnd/>
            <a:tailEnd/>
          </a:ln>
          <a:effectLst>
            <a:outerShdw blurRad="63500" dist="23000" dir="5400000" rotWithShape="0">
              <a:srgbClr val="000000">
                <a:alpha val="34999"/>
              </a:srgbClr>
            </a:outerShdw>
          </a:effectLst>
        </p:spPr>
        <p:txBody>
          <a:bodyPr anchor="ctr"/>
          <a:lstStyle/>
          <a:p>
            <a:pPr algn="ctr" fontAlgn="auto">
              <a:spcBef>
                <a:spcPts val="0"/>
              </a:spcBef>
              <a:spcAft>
                <a:spcPts val="0"/>
              </a:spcAft>
              <a:defRPr/>
            </a:pPr>
            <a:endParaRPr lang="en-US">
              <a:solidFill>
                <a:srgbClr val="FFFFFF"/>
              </a:solidFill>
              <a:latin typeface="+mn-lt"/>
            </a:endParaRPr>
          </a:p>
        </p:txBody>
      </p:sp>
      <p:sp>
        <p:nvSpPr>
          <p:cNvPr id="116" name="Hexagon 115"/>
          <p:cNvSpPr>
            <a:spLocks noChangeArrowheads="1"/>
          </p:cNvSpPr>
          <p:nvPr/>
        </p:nvSpPr>
        <p:spPr bwMode="auto">
          <a:xfrm>
            <a:off x="6103938" y="2971800"/>
            <a:ext cx="441325" cy="381000"/>
          </a:xfrm>
          <a:prstGeom prst="hexagon">
            <a:avLst>
              <a:gd name="adj" fmla="val 24963"/>
              <a:gd name="vf" fmla="val 115470"/>
            </a:avLst>
          </a:prstGeom>
          <a:solidFill>
            <a:srgbClr val="D9BA62"/>
          </a:solidFill>
          <a:ln w="25400">
            <a:solidFill>
              <a:srgbClr val="262626"/>
            </a:solidFill>
            <a:miter lim="800000"/>
            <a:headEnd/>
            <a:tailEnd/>
          </a:ln>
          <a:effectLst>
            <a:outerShdw blurRad="63500" dist="23000" dir="5400000" rotWithShape="0">
              <a:srgbClr val="000000">
                <a:alpha val="34999"/>
              </a:srgbClr>
            </a:outerShdw>
          </a:effectLst>
        </p:spPr>
        <p:txBody>
          <a:bodyPr anchor="ctr"/>
          <a:lstStyle/>
          <a:p>
            <a:pPr algn="ctr" fontAlgn="auto">
              <a:spcBef>
                <a:spcPts val="0"/>
              </a:spcBef>
              <a:spcAft>
                <a:spcPts val="0"/>
              </a:spcAft>
              <a:defRPr/>
            </a:pPr>
            <a:endParaRPr lang="en-US">
              <a:solidFill>
                <a:srgbClr val="FFFFFF"/>
              </a:solidFill>
              <a:latin typeface="+mn-lt"/>
            </a:endParaRPr>
          </a:p>
        </p:txBody>
      </p:sp>
      <p:sp>
        <p:nvSpPr>
          <p:cNvPr id="117" name="Hexagon 116"/>
          <p:cNvSpPr>
            <a:spLocks noChangeArrowheads="1"/>
          </p:cNvSpPr>
          <p:nvPr/>
        </p:nvSpPr>
        <p:spPr bwMode="auto">
          <a:xfrm>
            <a:off x="4557713" y="5257800"/>
            <a:ext cx="441325" cy="381000"/>
          </a:xfrm>
          <a:prstGeom prst="hexagon">
            <a:avLst>
              <a:gd name="adj" fmla="val 24963"/>
              <a:gd name="vf" fmla="val 115470"/>
            </a:avLst>
          </a:prstGeom>
          <a:solidFill>
            <a:srgbClr val="D9BA62"/>
          </a:solidFill>
          <a:ln w="25400">
            <a:solidFill>
              <a:srgbClr val="262626"/>
            </a:solidFill>
            <a:miter lim="800000"/>
            <a:headEnd/>
            <a:tailEnd/>
          </a:ln>
          <a:effectLst>
            <a:outerShdw blurRad="63500" dist="23000" dir="5400000" rotWithShape="0">
              <a:srgbClr val="000000">
                <a:alpha val="34999"/>
              </a:srgbClr>
            </a:outerShdw>
          </a:effectLst>
        </p:spPr>
        <p:txBody>
          <a:bodyPr anchor="ctr"/>
          <a:lstStyle/>
          <a:p>
            <a:pPr algn="ctr" fontAlgn="auto">
              <a:spcBef>
                <a:spcPts val="0"/>
              </a:spcBef>
              <a:spcAft>
                <a:spcPts val="0"/>
              </a:spcAft>
              <a:defRPr/>
            </a:pPr>
            <a:endParaRPr lang="en-US">
              <a:solidFill>
                <a:srgbClr val="FFFFFF"/>
              </a:solidFill>
              <a:latin typeface="+mn-lt"/>
            </a:endParaRPr>
          </a:p>
        </p:txBody>
      </p:sp>
      <p:sp>
        <p:nvSpPr>
          <p:cNvPr id="118" name="Hexagon 117"/>
          <p:cNvSpPr>
            <a:spLocks noChangeArrowheads="1"/>
          </p:cNvSpPr>
          <p:nvPr/>
        </p:nvSpPr>
        <p:spPr bwMode="auto">
          <a:xfrm>
            <a:off x="7796213" y="1981200"/>
            <a:ext cx="441325" cy="381000"/>
          </a:xfrm>
          <a:prstGeom prst="hexagon">
            <a:avLst>
              <a:gd name="adj" fmla="val 24963"/>
              <a:gd name="vf" fmla="val 115470"/>
            </a:avLst>
          </a:prstGeom>
          <a:solidFill>
            <a:srgbClr val="D9BA62"/>
          </a:solidFill>
          <a:ln w="25400">
            <a:solidFill>
              <a:srgbClr val="262626"/>
            </a:solidFill>
            <a:miter lim="800000"/>
            <a:headEnd/>
            <a:tailEnd/>
          </a:ln>
          <a:effectLst>
            <a:outerShdw blurRad="63500" dist="23000" dir="5400000" rotWithShape="0">
              <a:srgbClr val="000000">
                <a:alpha val="34999"/>
              </a:srgbClr>
            </a:outerShdw>
          </a:effectLst>
        </p:spPr>
        <p:txBody>
          <a:bodyPr anchor="ctr"/>
          <a:lstStyle/>
          <a:p>
            <a:pPr algn="ctr" fontAlgn="auto">
              <a:spcBef>
                <a:spcPts val="0"/>
              </a:spcBef>
              <a:spcAft>
                <a:spcPts val="0"/>
              </a:spcAft>
              <a:defRPr/>
            </a:pPr>
            <a:endParaRPr lang="en-US">
              <a:solidFill>
                <a:srgbClr val="FFFFFF"/>
              </a:solidFill>
              <a:latin typeface="+mn-lt"/>
            </a:endParaRPr>
          </a:p>
        </p:txBody>
      </p:sp>
      <p:sp>
        <p:nvSpPr>
          <p:cNvPr id="119" name="Hexagon 118"/>
          <p:cNvSpPr>
            <a:spLocks noChangeArrowheads="1"/>
          </p:cNvSpPr>
          <p:nvPr/>
        </p:nvSpPr>
        <p:spPr bwMode="auto">
          <a:xfrm>
            <a:off x="3763963" y="2171700"/>
            <a:ext cx="442912" cy="381000"/>
          </a:xfrm>
          <a:prstGeom prst="hexagon">
            <a:avLst>
              <a:gd name="adj" fmla="val 25053"/>
              <a:gd name="vf" fmla="val 115470"/>
            </a:avLst>
          </a:prstGeom>
          <a:solidFill>
            <a:srgbClr val="D9BA62"/>
          </a:solidFill>
          <a:ln w="25400">
            <a:solidFill>
              <a:srgbClr val="262626"/>
            </a:solidFill>
            <a:miter lim="800000"/>
            <a:headEnd/>
            <a:tailEnd/>
          </a:ln>
          <a:effectLst>
            <a:outerShdw blurRad="63500" dist="23000" dir="5400000" rotWithShape="0">
              <a:srgbClr val="000000">
                <a:alpha val="34999"/>
              </a:srgbClr>
            </a:outerShdw>
          </a:effectLst>
        </p:spPr>
        <p:txBody>
          <a:bodyPr anchor="ctr"/>
          <a:lstStyle/>
          <a:p>
            <a:pPr algn="ctr" fontAlgn="auto">
              <a:spcBef>
                <a:spcPts val="0"/>
              </a:spcBef>
              <a:spcAft>
                <a:spcPts val="0"/>
              </a:spcAft>
              <a:defRPr/>
            </a:pPr>
            <a:endParaRPr lang="en-US">
              <a:solidFill>
                <a:srgbClr val="FFFFFF"/>
              </a:solidFill>
              <a:latin typeface="+mn-lt"/>
            </a:endParaRPr>
          </a:p>
        </p:txBody>
      </p:sp>
      <p:sp>
        <p:nvSpPr>
          <p:cNvPr id="120" name="Hexagon 119"/>
          <p:cNvSpPr>
            <a:spLocks noChangeArrowheads="1"/>
          </p:cNvSpPr>
          <p:nvPr/>
        </p:nvSpPr>
        <p:spPr bwMode="auto">
          <a:xfrm>
            <a:off x="5440363" y="2362200"/>
            <a:ext cx="442912" cy="381000"/>
          </a:xfrm>
          <a:prstGeom prst="hexagon">
            <a:avLst>
              <a:gd name="adj" fmla="val 25053"/>
              <a:gd name="vf" fmla="val 115470"/>
            </a:avLst>
          </a:prstGeom>
          <a:solidFill>
            <a:srgbClr val="D9BA62"/>
          </a:solidFill>
          <a:ln w="25400">
            <a:solidFill>
              <a:srgbClr val="262626"/>
            </a:solidFill>
            <a:miter lim="800000"/>
            <a:headEnd/>
            <a:tailEnd/>
          </a:ln>
          <a:effectLst>
            <a:outerShdw blurRad="63500" dist="23000" dir="5400000" rotWithShape="0">
              <a:srgbClr val="000000">
                <a:alpha val="34999"/>
              </a:srgbClr>
            </a:outerShdw>
          </a:effectLst>
        </p:spPr>
        <p:txBody>
          <a:bodyPr anchor="ctr"/>
          <a:lstStyle/>
          <a:p>
            <a:pPr algn="ctr" fontAlgn="auto">
              <a:spcBef>
                <a:spcPts val="0"/>
              </a:spcBef>
              <a:spcAft>
                <a:spcPts val="0"/>
              </a:spcAft>
              <a:defRPr/>
            </a:pPr>
            <a:endParaRPr lang="en-US">
              <a:solidFill>
                <a:srgbClr val="FFFFFF"/>
              </a:solidFill>
              <a:latin typeface="+mn-lt"/>
            </a:endParaRPr>
          </a:p>
        </p:txBody>
      </p:sp>
      <p:sp>
        <p:nvSpPr>
          <p:cNvPr id="121" name="Hexagon 120"/>
          <p:cNvSpPr>
            <a:spLocks noChangeArrowheads="1"/>
          </p:cNvSpPr>
          <p:nvPr/>
        </p:nvSpPr>
        <p:spPr bwMode="auto">
          <a:xfrm>
            <a:off x="4748213" y="4305300"/>
            <a:ext cx="441325" cy="381000"/>
          </a:xfrm>
          <a:prstGeom prst="hexagon">
            <a:avLst>
              <a:gd name="adj" fmla="val 24963"/>
              <a:gd name="vf" fmla="val 115470"/>
            </a:avLst>
          </a:prstGeom>
          <a:solidFill>
            <a:srgbClr val="D9BA62"/>
          </a:solidFill>
          <a:ln w="25400">
            <a:solidFill>
              <a:srgbClr val="262626"/>
            </a:solidFill>
            <a:miter lim="800000"/>
            <a:headEnd/>
            <a:tailEnd/>
          </a:ln>
          <a:effectLst>
            <a:outerShdw blurRad="63500" dist="23000" dir="5400000" rotWithShape="0">
              <a:srgbClr val="000000">
                <a:alpha val="34999"/>
              </a:srgbClr>
            </a:outerShdw>
          </a:effectLst>
        </p:spPr>
        <p:txBody>
          <a:bodyPr anchor="ctr"/>
          <a:lstStyle/>
          <a:p>
            <a:pPr algn="ctr" fontAlgn="auto">
              <a:spcBef>
                <a:spcPts val="0"/>
              </a:spcBef>
              <a:spcAft>
                <a:spcPts val="0"/>
              </a:spcAft>
              <a:defRPr/>
            </a:pPr>
            <a:endParaRPr lang="en-US">
              <a:solidFill>
                <a:srgbClr val="FFFFFF"/>
              </a:solidFill>
              <a:latin typeface="+mn-lt"/>
            </a:endParaRPr>
          </a:p>
        </p:txBody>
      </p:sp>
      <p:sp>
        <p:nvSpPr>
          <p:cNvPr id="122" name="Hexagon 121"/>
          <p:cNvSpPr>
            <a:spLocks noChangeArrowheads="1"/>
          </p:cNvSpPr>
          <p:nvPr/>
        </p:nvSpPr>
        <p:spPr bwMode="auto">
          <a:xfrm>
            <a:off x="4999038" y="2971800"/>
            <a:ext cx="441325" cy="381000"/>
          </a:xfrm>
          <a:prstGeom prst="hexagon">
            <a:avLst>
              <a:gd name="adj" fmla="val 24963"/>
              <a:gd name="vf" fmla="val 115470"/>
            </a:avLst>
          </a:prstGeom>
          <a:solidFill>
            <a:srgbClr val="D9BA62"/>
          </a:solidFill>
          <a:ln w="25400">
            <a:solidFill>
              <a:srgbClr val="262626"/>
            </a:solidFill>
            <a:miter lim="800000"/>
            <a:headEnd/>
            <a:tailEnd/>
          </a:ln>
          <a:effectLst>
            <a:outerShdw blurRad="63500" dist="23000" dir="5400000" rotWithShape="0">
              <a:srgbClr val="000000">
                <a:alpha val="34999"/>
              </a:srgbClr>
            </a:outerShdw>
          </a:effectLst>
        </p:spPr>
        <p:txBody>
          <a:bodyPr anchor="ctr"/>
          <a:lstStyle/>
          <a:p>
            <a:pPr algn="ctr" fontAlgn="auto">
              <a:spcBef>
                <a:spcPts val="0"/>
              </a:spcBef>
              <a:spcAft>
                <a:spcPts val="0"/>
              </a:spcAft>
              <a:defRPr/>
            </a:pPr>
            <a:endParaRPr lang="en-US">
              <a:solidFill>
                <a:srgbClr val="FFFFFF"/>
              </a:solidFill>
              <a:latin typeface="+mn-lt"/>
            </a:endParaRPr>
          </a:p>
        </p:txBody>
      </p:sp>
      <p:sp>
        <p:nvSpPr>
          <p:cNvPr id="123" name="Hexagon 122"/>
          <p:cNvSpPr>
            <a:spLocks noChangeArrowheads="1"/>
          </p:cNvSpPr>
          <p:nvPr/>
        </p:nvSpPr>
        <p:spPr bwMode="auto">
          <a:xfrm>
            <a:off x="4525963" y="1524000"/>
            <a:ext cx="442912" cy="381000"/>
          </a:xfrm>
          <a:prstGeom prst="hexagon">
            <a:avLst>
              <a:gd name="adj" fmla="val 25053"/>
              <a:gd name="vf" fmla="val 115470"/>
            </a:avLst>
          </a:prstGeom>
          <a:solidFill>
            <a:srgbClr val="D9BA62"/>
          </a:solidFill>
          <a:ln w="25400">
            <a:solidFill>
              <a:srgbClr val="262626"/>
            </a:solidFill>
            <a:miter lim="800000"/>
            <a:headEnd/>
            <a:tailEnd/>
          </a:ln>
          <a:effectLst>
            <a:outerShdw blurRad="63500" dist="23000" dir="5400000" rotWithShape="0">
              <a:srgbClr val="000000">
                <a:alpha val="34999"/>
              </a:srgbClr>
            </a:outerShdw>
          </a:effectLst>
        </p:spPr>
        <p:txBody>
          <a:bodyPr anchor="ctr"/>
          <a:lstStyle/>
          <a:p>
            <a:pPr algn="ctr" fontAlgn="auto">
              <a:spcBef>
                <a:spcPts val="0"/>
              </a:spcBef>
              <a:spcAft>
                <a:spcPts val="0"/>
              </a:spcAft>
              <a:defRPr/>
            </a:pPr>
            <a:endParaRPr lang="en-US">
              <a:solidFill>
                <a:srgbClr val="FFFFFF"/>
              </a:solidFill>
              <a:latin typeface="+mn-lt"/>
            </a:endParaRPr>
          </a:p>
        </p:txBody>
      </p:sp>
      <p:sp>
        <p:nvSpPr>
          <p:cNvPr id="124" name="Hexagon 123"/>
          <p:cNvSpPr>
            <a:spLocks noChangeArrowheads="1"/>
          </p:cNvSpPr>
          <p:nvPr/>
        </p:nvSpPr>
        <p:spPr bwMode="auto">
          <a:xfrm>
            <a:off x="5883275" y="1333500"/>
            <a:ext cx="441325" cy="381000"/>
          </a:xfrm>
          <a:prstGeom prst="hexagon">
            <a:avLst>
              <a:gd name="adj" fmla="val 24963"/>
              <a:gd name="vf" fmla="val 115470"/>
            </a:avLst>
          </a:prstGeom>
          <a:solidFill>
            <a:srgbClr val="D9BA62"/>
          </a:solidFill>
          <a:ln w="25400">
            <a:solidFill>
              <a:srgbClr val="262626"/>
            </a:solidFill>
            <a:miter lim="800000"/>
            <a:headEnd/>
            <a:tailEnd/>
          </a:ln>
          <a:effectLst>
            <a:outerShdw blurRad="63500" dist="23000" dir="5400000" rotWithShape="0">
              <a:srgbClr val="000000">
                <a:alpha val="34999"/>
              </a:srgbClr>
            </a:outerShdw>
          </a:effectLst>
        </p:spPr>
        <p:txBody>
          <a:bodyPr anchor="ctr"/>
          <a:lstStyle/>
          <a:p>
            <a:pPr algn="ctr" fontAlgn="auto">
              <a:spcBef>
                <a:spcPts val="0"/>
              </a:spcBef>
              <a:spcAft>
                <a:spcPts val="0"/>
              </a:spcAft>
              <a:defRPr/>
            </a:pPr>
            <a:endParaRPr lang="en-US">
              <a:solidFill>
                <a:srgbClr val="FFFFFF"/>
              </a:solidFill>
              <a:latin typeface="+mn-lt"/>
            </a:endParaRPr>
          </a:p>
        </p:txBody>
      </p:sp>
      <p:sp>
        <p:nvSpPr>
          <p:cNvPr id="125" name="Hexagon 124"/>
          <p:cNvSpPr>
            <a:spLocks noChangeArrowheads="1"/>
          </p:cNvSpPr>
          <p:nvPr/>
        </p:nvSpPr>
        <p:spPr bwMode="auto">
          <a:xfrm>
            <a:off x="5440363" y="1714500"/>
            <a:ext cx="442912" cy="381000"/>
          </a:xfrm>
          <a:prstGeom prst="hexagon">
            <a:avLst>
              <a:gd name="adj" fmla="val 25053"/>
              <a:gd name="vf" fmla="val 115470"/>
            </a:avLst>
          </a:prstGeom>
          <a:solidFill>
            <a:srgbClr val="D9BA62"/>
          </a:solidFill>
          <a:ln w="25400">
            <a:solidFill>
              <a:srgbClr val="262626"/>
            </a:solidFill>
            <a:miter lim="800000"/>
            <a:headEnd/>
            <a:tailEnd/>
          </a:ln>
          <a:effectLst>
            <a:outerShdw blurRad="63500" dist="23000" dir="5400000" rotWithShape="0">
              <a:srgbClr val="000000">
                <a:alpha val="34999"/>
              </a:srgbClr>
            </a:outerShdw>
          </a:effectLst>
        </p:spPr>
        <p:txBody>
          <a:bodyPr anchor="ctr"/>
          <a:lstStyle/>
          <a:p>
            <a:pPr algn="ctr" fontAlgn="auto">
              <a:spcBef>
                <a:spcPts val="0"/>
              </a:spcBef>
              <a:spcAft>
                <a:spcPts val="0"/>
              </a:spcAft>
              <a:defRPr/>
            </a:pPr>
            <a:endParaRPr lang="en-US">
              <a:solidFill>
                <a:srgbClr val="FFFFFF"/>
              </a:solidFill>
              <a:latin typeface="+mn-lt"/>
            </a:endParaRPr>
          </a:p>
        </p:txBody>
      </p:sp>
      <p:sp>
        <p:nvSpPr>
          <p:cNvPr id="126" name="Hexagon 125"/>
          <p:cNvSpPr>
            <a:spLocks noChangeArrowheads="1"/>
          </p:cNvSpPr>
          <p:nvPr/>
        </p:nvSpPr>
        <p:spPr bwMode="auto">
          <a:xfrm>
            <a:off x="5662613" y="4610100"/>
            <a:ext cx="441325" cy="381000"/>
          </a:xfrm>
          <a:prstGeom prst="hexagon">
            <a:avLst>
              <a:gd name="adj" fmla="val 24963"/>
              <a:gd name="vf" fmla="val 115470"/>
            </a:avLst>
          </a:prstGeom>
          <a:solidFill>
            <a:srgbClr val="D9BA62"/>
          </a:solidFill>
          <a:ln w="25400">
            <a:solidFill>
              <a:srgbClr val="262626"/>
            </a:solidFill>
            <a:miter lim="800000"/>
            <a:headEnd/>
            <a:tailEnd/>
          </a:ln>
          <a:effectLst>
            <a:outerShdw blurRad="63500" dist="23000" dir="5400000" rotWithShape="0">
              <a:srgbClr val="000000">
                <a:alpha val="34999"/>
              </a:srgbClr>
            </a:outerShdw>
          </a:effectLst>
        </p:spPr>
        <p:txBody>
          <a:bodyPr anchor="ctr"/>
          <a:lstStyle/>
          <a:p>
            <a:pPr algn="ctr" fontAlgn="auto">
              <a:spcBef>
                <a:spcPts val="0"/>
              </a:spcBef>
              <a:spcAft>
                <a:spcPts val="0"/>
              </a:spcAft>
              <a:defRPr/>
            </a:pPr>
            <a:endParaRPr lang="en-US">
              <a:solidFill>
                <a:srgbClr val="FFFFFF"/>
              </a:solidFill>
              <a:latin typeface="+mn-lt"/>
            </a:endParaRPr>
          </a:p>
        </p:txBody>
      </p:sp>
      <p:sp>
        <p:nvSpPr>
          <p:cNvPr id="127" name="Hexagon 126"/>
          <p:cNvSpPr>
            <a:spLocks noChangeArrowheads="1"/>
          </p:cNvSpPr>
          <p:nvPr/>
        </p:nvSpPr>
        <p:spPr bwMode="auto">
          <a:xfrm>
            <a:off x="8016875" y="2590800"/>
            <a:ext cx="441325" cy="381000"/>
          </a:xfrm>
          <a:prstGeom prst="hexagon">
            <a:avLst>
              <a:gd name="adj" fmla="val 24963"/>
              <a:gd name="vf" fmla="val 115470"/>
            </a:avLst>
          </a:prstGeom>
          <a:solidFill>
            <a:srgbClr val="D9BA62"/>
          </a:solidFill>
          <a:ln w="25400">
            <a:solidFill>
              <a:srgbClr val="262626"/>
            </a:solidFill>
            <a:miter lim="800000"/>
            <a:headEnd/>
            <a:tailEnd/>
          </a:ln>
          <a:effectLst>
            <a:outerShdw blurRad="63500" dist="23000" dir="5400000" rotWithShape="0">
              <a:srgbClr val="000000">
                <a:alpha val="34999"/>
              </a:srgbClr>
            </a:outerShdw>
          </a:effectLst>
        </p:spPr>
        <p:txBody>
          <a:bodyPr anchor="ctr"/>
          <a:lstStyle/>
          <a:p>
            <a:pPr algn="ctr" fontAlgn="auto">
              <a:spcBef>
                <a:spcPts val="0"/>
              </a:spcBef>
              <a:spcAft>
                <a:spcPts val="0"/>
              </a:spcAft>
              <a:defRPr/>
            </a:pPr>
            <a:endParaRPr lang="en-US">
              <a:solidFill>
                <a:srgbClr val="FFFFFF"/>
              </a:solidFill>
              <a:latin typeface="+mn-lt"/>
            </a:endParaRPr>
          </a:p>
        </p:txBody>
      </p:sp>
      <p:sp>
        <p:nvSpPr>
          <p:cNvPr id="128" name="Hexagon 127"/>
          <p:cNvSpPr>
            <a:spLocks noChangeArrowheads="1"/>
          </p:cNvSpPr>
          <p:nvPr/>
        </p:nvSpPr>
        <p:spPr bwMode="auto">
          <a:xfrm>
            <a:off x="6324600" y="1295400"/>
            <a:ext cx="442913" cy="381000"/>
          </a:xfrm>
          <a:prstGeom prst="hexagon">
            <a:avLst>
              <a:gd name="adj" fmla="val 25053"/>
              <a:gd name="vf" fmla="val 115470"/>
            </a:avLst>
          </a:prstGeom>
          <a:solidFill>
            <a:srgbClr val="D9BA62"/>
          </a:solidFill>
          <a:ln w="25400">
            <a:solidFill>
              <a:srgbClr val="262626"/>
            </a:solidFill>
            <a:miter lim="800000"/>
            <a:headEnd/>
            <a:tailEnd/>
          </a:ln>
          <a:effectLst>
            <a:outerShdw blurRad="63500" dist="23000" dir="5400000" rotWithShape="0">
              <a:srgbClr val="000000">
                <a:alpha val="34999"/>
              </a:srgbClr>
            </a:outerShdw>
          </a:effectLst>
        </p:spPr>
        <p:txBody>
          <a:bodyPr anchor="ctr"/>
          <a:lstStyle/>
          <a:p>
            <a:pPr algn="ctr" fontAlgn="auto">
              <a:spcBef>
                <a:spcPts val="0"/>
              </a:spcBef>
              <a:spcAft>
                <a:spcPts val="0"/>
              </a:spcAft>
              <a:defRPr/>
            </a:pPr>
            <a:endParaRPr lang="en-US">
              <a:solidFill>
                <a:srgbClr val="FFFFFF"/>
              </a:solidFill>
              <a:latin typeface="+mn-lt"/>
            </a:endParaRPr>
          </a:p>
        </p:txBody>
      </p:sp>
      <p:sp>
        <p:nvSpPr>
          <p:cNvPr id="129" name="Hexagon 128"/>
          <p:cNvSpPr>
            <a:spLocks noChangeArrowheads="1"/>
          </p:cNvSpPr>
          <p:nvPr/>
        </p:nvSpPr>
        <p:spPr bwMode="auto">
          <a:xfrm>
            <a:off x="4427538" y="1990725"/>
            <a:ext cx="441325" cy="381000"/>
          </a:xfrm>
          <a:prstGeom prst="hexagon">
            <a:avLst>
              <a:gd name="adj" fmla="val 24963"/>
              <a:gd name="vf" fmla="val 115470"/>
            </a:avLst>
          </a:prstGeom>
          <a:solidFill>
            <a:srgbClr val="D9BA62"/>
          </a:solidFill>
          <a:ln w="25400">
            <a:solidFill>
              <a:srgbClr val="262626"/>
            </a:solidFill>
            <a:miter lim="800000"/>
            <a:headEnd/>
            <a:tailEnd/>
          </a:ln>
          <a:effectLst>
            <a:outerShdw blurRad="63500" dist="23000" dir="5400000" rotWithShape="0">
              <a:srgbClr val="000000">
                <a:alpha val="34999"/>
              </a:srgbClr>
            </a:outerShdw>
          </a:effectLst>
        </p:spPr>
        <p:txBody>
          <a:bodyPr anchor="ctr"/>
          <a:lstStyle/>
          <a:p>
            <a:pPr algn="ctr" fontAlgn="auto">
              <a:spcBef>
                <a:spcPts val="0"/>
              </a:spcBef>
              <a:spcAft>
                <a:spcPts val="0"/>
              </a:spcAft>
              <a:defRPr/>
            </a:pPr>
            <a:endParaRPr lang="en-US">
              <a:solidFill>
                <a:srgbClr val="FFFFFF"/>
              </a:solidFill>
              <a:latin typeface="+mn-lt"/>
            </a:endParaRPr>
          </a:p>
        </p:txBody>
      </p:sp>
      <p:sp>
        <p:nvSpPr>
          <p:cNvPr id="130" name="Hexagon 129"/>
          <p:cNvSpPr>
            <a:spLocks noChangeArrowheads="1"/>
          </p:cNvSpPr>
          <p:nvPr/>
        </p:nvSpPr>
        <p:spPr bwMode="auto">
          <a:xfrm>
            <a:off x="3597275" y="3733800"/>
            <a:ext cx="441325" cy="381000"/>
          </a:xfrm>
          <a:prstGeom prst="hexagon">
            <a:avLst>
              <a:gd name="adj" fmla="val 24963"/>
              <a:gd name="vf" fmla="val 115470"/>
            </a:avLst>
          </a:prstGeom>
          <a:solidFill>
            <a:srgbClr val="D9BA62"/>
          </a:solidFill>
          <a:ln w="25400">
            <a:solidFill>
              <a:srgbClr val="262626"/>
            </a:solidFill>
            <a:miter lim="800000"/>
            <a:headEnd/>
            <a:tailEnd/>
          </a:ln>
          <a:effectLst>
            <a:outerShdw blurRad="63500" dist="23000" dir="5400000" rotWithShape="0">
              <a:srgbClr val="000000">
                <a:alpha val="34999"/>
              </a:srgbClr>
            </a:outerShdw>
          </a:effectLst>
        </p:spPr>
        <p:txBody>
          <a:bodyPr anchor="ctr"/>
          <a:lstStyle/>
          <a:p>
            <a:pPr algn="ctr" fontAlgn="auto">
              <a:spcBef>
                <a:spcPts val="0"/>
              </a:spcBef>
              <a:spcAft>
                <a:spcPts val="0"/>
              </a:spcAft>
              <a:defRPr/>
            </a:pPr>
            <a:endParaRPr lang="en-US">
              <a:solidFill>
                <a:srgbClr val="FFFFFF"/>
              </a:solidFill>
              <a:latin typeface="+mn-lt"/>
            </a:endParaRPr>
          </a:p>
        </p:txBody>
      </p:sp>
      <p:sp>
        <p:nvSpPr>
          <p:cNvPr id="58389" name="Hexagon 130"/>
          <p:cNvSpPr>
            <a:spLocks noChangeArrowheads="1"/>
          </p:cNvSpPr>
          <p:nvPr/>
        </p:nvSpPr>
        <p:spPr bwMode="auto">
          <a:xfrm>
            <a:off x="3543300" y="4876800"/>
            <a:ext cx="442913" cy="381000"/>
          </a:xfrm>
          <a:prstGeom prst="hexagon">
            <a:avLst>
              <a:gd name="adj" fmla="val 25053"/>
              <a:gd name="vf" fmla="val 115470"/>
            </a:avLst>
          </a:prstGeom>
          <a:solidFill>
            <a:srgbClr val="D9BA62"/>
          </a:solidFill>
          <a:ln w="25400">
            <a:solidFill>
              <a:srgbClr val="262626"/>
            </a:solidFill>
            <a:miter lim="800000"/>
            <a:headEnd/>
            <a:tailEnd/>
          </a:ln>
        </p:spPr>
        <p:txBody>
          <a:bodyPr anchor="ctr"/>
          <a:lstStyle/>
          <a:p>
            <a:pPr algn="ctr"/>
            <a:endParaRPr lang="es-ES">
              <a:solidFill>
                <a:srgbClr val="FFFFFF"/>
              </a:solidFill>
              <a:latin typeface="Calibri" pitchFamily="34" charset="0"/>
            </a:endParaRPr>
          </a:p>
        </p:txBody>
      </p:sp>
      <p:sp>
        <p:nvSpPr>
          <p:cNvPr id="132" name="Hexagon 131"/>
          <p:cNvSpPr>
            <a:spLocks noChangeArrowheads="1"/>
          </p:cNvSpPr>
          <p:nvPr/>
        </p:nvSpPr>
        <p:spPr bwMode="auto">
          <a:xfrm>
            <a:off x="5189538" y="1951038"/>
            <a:ext cx="441325" cy="381000"/>
          </a:xfrm>
          <a:prstGeom prst="hexagon">
            <a:avLst>
              <a:gd name="adj" fmla="val 24963"/>
              <a:gd name="vf" fmla="val 115470"/>
            </a:avLst>
          </a:prstGeom>
          <a:solidFill>
            <a:srgbClr val="D9BA62"/>
          </a:solidFill>
          <a:ln w="25400">
            <a:solidFill>
              <a:srgbClr val="262626"/>
            </a:solidFill>
            <a:miter lim="800000"/>
            <a:headEnd/>
            <a:tailEnd/>
          </a:ln>
          <a:effectLst>
            <a:outerShdw blurRad="63500" dist="23000" dir="5400000" rotWithShape="0">
              <a:srgbClr val="000000">
                <a:alpha val="34999"/>
              </a:srgbClr>
            </a:outerShdw>
          </a:effectLst>
        </p:spPr>
        <p:txBody>
          <a:bodyPr anchor="ctr"/>
          <a:lstStyle/>
          <a:p>
            <a:pPr algn="ctr" fontAlgn="auto">
              <a:spcBef>
                <a:spcPts val="0"/>
              </a:spcBef>
              <a:spcAft>
                <a:spcPts val="0"/>
              </a:spcAft>
              <a:defRPr/>
            </a:pPr>
            <a:endParaRPr lang="en-US">
              <a:solidFill>
                <a:srgbClr val="FFFFFF"/>
              </a:solidFill>
              <a:latin typeface="+mn-lt"/>
            </a:endParaRPr>
          </a:p>
        </p:txBody>
      </p:sp>
      <p:sp>
        <p:nvSpPr>
          <p:cNvPr id="133" name="Hexagon 132"/>
          <p:cNvSpPr>
            <a:spLocks noChangeArrowheads="1"/>
          </p:cNvSpPr>
          <p:nvPr/>
        </p:nvSpPr>
        <p:spPr bwMode="auto">
          <a:xfrm>
            <a:off x="5219700" y="4876800"/>
            <a:ext cx="442913" cy="381000"/>
          </a:xfrm>
          <a:prstGeom prst="hexagon">
            <a:avLst>
              <a:gd name="adj" fmla="val 25053"/>
              <a:gd name="vf" fmla="val 115470"/>
            </a:avLst>
          </a:prstGeom>
          <a:solidFill>
            <a:srgbClr val="D9BA62"/>
          </a:solidFill>
          <a:ln w="25400">
            <a:solidFill>
              <a:srgbClr val="262626"/>
            </a:solidFill>
            <a:miter lim="800000"/>
            <a:headEnd/>
            <a:tailEnd/>
          </a:ln>
          <a:effectLst>
            <a:outerShdw blurRad="63500" dist="23000" dir="5400000" rotWithShape="0">
              <a:srgbClr val="000000">
                <a:alpha val="34999"/>
              </a:srgbClr>
            </a:outerShdw>
          </a:effectLst>
        </p:spPr>
        <p:txBody>
          <a:bodyPr anchor="ctr"/>
          <a:lstStyle/>
          <a:p>
            <a:pPr algn="ctr" fontAlgn="auto">
              <a:spcBef>
                <a:spcPts val="0"/>
              </a:spcBef>
              <a:spcAft>
                <a:spcPts val="0"/>
              </a:spcAft>
              <a:defRPr/>
            </a:pPr>
            <a:endParaRPr lang="en-US">
              <a:solidFill>
                <a:srgbClr val="FFFFFF"/>
              </a:solidFill>
              <a:latin typeface="+mn-lt"/>
            </a:endParaRPr>
          </a:p>
        </p:txBody>
      </p:sp>
      <p:sp>
        <p:nvSpPr>
          <p:cNvPr id="134" name="Hexagon 133"/>
          <p:cNvSpPr>
            <a:spLocks noChangeArrowheads="1"/>
          </p:cNvSpPr>
          <p:nvPr/>
        </p:nvSpPr>
        <p:spPr bwMode="auto">
          <a:xfrm>
            <a:off x="5662613" y="3352800"/>
            <a:ext cx="441325" cy="381000"/>
          </a:xfrm>
          <a:prstGeom prst="hexagon">
            <a:avLst>
              <a:gd name="adj" fmla="val 24963"/>
              <a:gd name="vf" fmla="val 115470"/>
            </a:avLst>
          </a:prstGeom>
          <a:solidFill>
            <a:srgbClr val="D9BA62"/>
          </a:solidFill>
          <a:ln w="25400">
            <a:solidFill>
              <a:srgbClr val="262626"/>
            </a:solidFill>
            <a:miter lim="800000"/>
            <a:headEnd/>
            <a:tailEnd/>
          </a:ln>
          <a:effectLst>
            <a:outerShdw blurRad="63500" dist="23000" dir="5400000" rotWithShape="0">
              <a:srgbClr val="000000">
                <a:alpha val="34999"/>
              </a:srgbClr>
            </a:outerShdw>
          </a:effectLst>
        </p:spPr>
        <p:txBody>
          <a:bodyPr anchor="ctr"/>
          <a:lstStyle/>
          <a:p>
            <a:pPr algn="ctr" fontAlgn="auto">
              <a:spcBef>
                <a:spcPts val="0"/>
              </a:spcBef>
              <a:spcAft>
                <a:spcPts val="0"/>
              </a:spcAft>
              <a:defRPr/>
            </a:pPr>
            <a:endParaRPr lang="en-US">
              <a:solidFill>
                <a:srgbClr val="FFFFFF"/>
              </a:solidFill>
              <a:latin typeface="+mn-lt"/>
            </a:endParaRPr>
          </a:p>
        </p:txBody>
      </p:sp>
      <p:sp>
        <p:nvSpPr>
          <p:cNvPr id="135" name="Hexagon 134"/>
          <p:cNvSpPr>
            <a:spLocks noChangeArrowheads="1"/>
          </p:cNvSpPr>
          <p:nvPr/>
        </p:nvSpPr>
        <p:spPr bwMode="auto">
          <a:xfrm>
            <a:off x="5883275" y="2400300"/>
            <a:ext cx="441325" cy="381000"/>
          </a:xfrm>
          <a:prstGeom prst="hexagon">
            <a:avLst>
              <a:gd name="adj" fmla="val 24963"/>
              <a:gd name="vf" fmla="val 115470"/>
            </a:avLst>
          </a:prstGeom>
          <a:solidFill>
            <a:srgbClr val="D9BA62"/>
          </a:solidFill>
          <a:ln w="25400">
            <a:solidFill>
              <a:srgbClr val="262626"/>
            </a:solidFill>
            <a:miter lim="800000"/>
            <a:headEnd/>
            <a:tailEnd/>
          </a:ln>
          <a:effectLst>
            <a:outerShdw blurRad="63500" dist="23000" dir="5400000" rotWithShape="0">
              <a:srgbClr val="000000">
                <a:alpha val="34999"/>
              </a:srgbClr>
            </a:outerShdw>
          </a:effectLst>
        </p:spPr>
        <p:txBody>
          <a:bodyPr anchor="ctr"/>
          <a:lstStyle/>
          <a:p>
            <a:pPr algn="ctr" fontAlgn="auto">
              <a:spcBef>
                <a:spcPts val="0"/>
              </a:spcBef>
              <a:spcAft>
                <a:spcPts val="0"/>
              </a:spcAft>
              <a:defRPr/>
            </a:pPr>
            <a:endParaRPr lang="en-US">
              <a:solidFill>
                <a:srgbClr val="FFFFFF"/>
              </a:solidFill>
              <a:latin typeface="+mn-lt"/>
            </a:endParaRPr>
          </a:p>
        </p:txBody>
      </p:sp>
      <p:sp>
        <p:nvSpPr>
          <p:cNvPr id="136" name="Hexagon 135"/>
          <p:cNvSpPr>
            <a:spLocks noChangeArrowheads="1"/>
          </p:cNvSpPr>
          <p:nvPr/>
        </p:nvSpPr>
        <p:spPr bwMode="auto">
          <a:xfrm>
            <a:off x="4305300" y="4114800"/>
            <a:ext cx="442913" cy="381000"/>
          </a:xfrm>
          <a:prstGeom prst="hexagon">
            <a:avLst>
              <a:gd name="adj" fmla="val 25053"/>
              <a:gd name="vf" fmla="val 115470"/>
            </a:avLst>
          </a:prstGeom>
          <a:solidFill>
            <a:srgbClr val="D9BA62"/>
          </a:solidFill>
          <a:ln w="25400">
            <a:solidFill>
              <a:srgbClr val="262626"/>
            </a:solidFill>
            <a:miter lim="800000"/>
            <a:headEnd/>
            <a:tailEnd/>
          </a:ln>
          <a:effectLst>
            <a:outerShdw blurRad="63500" dist="23000" dir="5400000" rotWithShape="0">
              <a:srgbClr val="000000">
                <a:alpha val="34999"/>
              </a:srgbClr>
            </a:outerShdw>
          </a:effectLst>
        </p:spPr>
        <p:txBody>
          <a:bodyPr anchor="ctr"/>
          <a:lstStyle/>
          <a:p>
            <a:pPr algn="ctr" fontAlgn="auto">
              <a:spcBef>
                <a:spcPts val="0"/>
              </a:spcBef>
              <a:spcAft>
                <a:spcPts val="0"/>
              </a:spcAft>
              <a:defRPr/>
            </a:pPr>
            <a:endParaRPr lang="en-US">
              <a:solidFill>
                <a:srgbClr val="FFFFFF"/>
              </a:solidFill>
              <a:latin typeface="+mn-lt"/>
            </a:endParaRPr>
          </a:p>
        </p:txBody>
      </p:sp>
      <p:sp>
        <p:nvSpPr>
          <p:cNvPr id="137" name="Hexagon 136"/>
          <p:cNvSpPr>
            <a:spLocks noChangeArrowheads="1"/>
          </p:cNvSpPr>
          <p:nvPr/>
        </p:nvSpPr>
        <p:spPr bwMode="auto">
          <a:xfrm>
            <a:off x="3322638" y="1801813"/>
            <a:ext cx="441325" cy="381000"/>
          </a:xfrm>
          <a:prstGeom prst="hexagon">
            <a:avLst>
              <a:gd name="adj" fmla="val 24963"/>
              <a:gd name="vf" fmla="val 115470"/>
            </a:avLst>
          </a:prstGeom>
          <a:solidFill>
            <a:srgbClr val="D9BA62"/>
          </a:solidFill>
          <a:ln w="25400">
            <a:solidFill>
              <a:srgbClr val="262626"/>
            </a:solidFill>
            <a:miter lim="800000"/>
            <a:headEnd/>
            <a:tailEnd/>
          </a:ln>
          <a:effectLst>
            <a:outerShdw blurRad="63500" dist="23000" dir="5400000" rotWithShape="0">
              <a:srgbClr val="000000">
                <a:alpha val="34999"/>
              </a:srgbClr>
            </a:outerShdw>
          </a:effectLst>
        </p:spPr>
        <p:txBody>
          <a:bodyPr anchor="ctr"/>
          <a:lstStyle/>
          <a:p>
            <a:pPr algn="ctr" fontAlgn="auto">
              <a:spcBef>
                <a:spcPts val="0"/>
              </a:spcBef>
              <a:spcAft>
                <a:spcPts val="0"/>
              </a:spcAft>
              <a:defRPr/>
            </a:pPr>
            <a:endParaRPr lang="en-US">
              <a:solidFill>
                <a:srgbClr val="FFFFFF"/>
              </a:solidFill>
              <a:latin typeface="+mn-lt"/>
            </a:endParaRPr>
          </a:p>
        </p:txBody>
      </p:sp>
      <p:sp>
        <p:nvSpPr>
          <p:cNvPr id="138" name="Hexagon 137"/>
          <p:cNvSpPr>
            <a:spLocks noChangeArrowheads="1"/>
          </p:cNvSpPr>
          <p:nvPr/>
        </p:nvSpPr>
        <p:spPr bwMode="auto">
          <a:xfrm>
            <a:off x="3763963" y="2781300"/>
            <a:ext cx="442912" cy="381000"/>
          </a:xfrm>
          <a:prstGeom prst="hexagon">
            <a:avLst>
              <a:gd name="adj" fmla="val 25053"/>
              <a:gd name="vf" fmla="val 115470"/>
            </a:avLst>
          </a:prstGeom>
          <a:solidFill>
            <a:srgbClr val="D9BA62"/>
          </a:solidFill>
          <a:ln w="25400">
            <a:solidFill>
              <a:srgbClr val="262626"/>
            </a:solidFill>
            <a:miter lim="800000"/>
            <a:headEnd/>
            <a:tailEnd/>
          </a:ln>
          <a:effectLst>
            <a:outerShdw blurRad="63500" dist="23000" dir="5400000" rotWithShape="0">
              <a:srgbClr val="000000">
                <a:alpha val="34999"/>
              </a:srgbClr>
            </a:outerShdw>
          </a:effectLst>
        </p:spPr>
        <p:txBody>
          <a:bodyPr anchor="ctr"/>
          <a:lstStyle/>
          <a:p>
            <a:pPr algn="ctr" fontAlgn="auto">
              <a:spcBef>
                <a:spcPts val="0"/>
              </a:spcBef>
              <a:spcAft>
                <a:spcPts val="0"/>
              </a:spcAft>
              <a:defRPr/>
            </a:pPr>
            <a:endParaRPr lang="en-US">
              <a:solidFill>
                <a:srgbClr val="FFFFFF"/>
              </a:solidFill>
              <a:latin typeface="+mn-lt"/>
            </a:endParaRPr>
          </a:p>
        </p:txBody>
      </p:sp>
      <p:sp>
        <p:nvSpPr>
          <p:cNvPr id="139" name="Hexagon 138"/>
          <p:cNvSpPr>
            <a:spLocks noChangeArrowheads="1"/>
          </p:cNvSpPr>
          <p:nvPr/>
        </p:nvSpPr>
        <p:spPr bwMode="auto">
          <a:xfrm>
            <a:off x="4900613" y="5715000"/>
            <a:ext cx="441325" cy="381000"/>
          </a:xfrm>
          <a:prstGeom prst="hexagon">
            <a:avLst>
              <a:gd name="adj" fmla="val 24963"/>
              <a:gd name="vf" fmla="val 115470"/>
            </a:avLst>
          </a:prstGeom>
          <a:solidFill>
            <a:srgbClr val="D9BA62"/>
          </a:solidFill>
          <a:ln w="25400">
            <a:solidFill>
              <a:srgbClr val="262626"/>
            </a:solidFill>
            <a:miter lim="800000"/>
            <a:headEnd/>
            <a:tailEnd/>
          </a:ln>
          <a:effectLst>
            <a:outerShdw blurRad="63500" dist="23000" dir="5400000" rotWithShape="0">
              <a:srgbClr val="000000">
                <a:alpha val="34999"/>
              </a:srgbClr>
            </a:outerShdw>
          </a:effectLst>
        </p:spPr>
        <p:txBody>
          <a:bodyPr anchor="ctr"/>
          <a:lstStyle/>
          <a:p>
            <a:pPr algn="ctr" fontAlgn="auto">
              <a:spcBef>
                <a:spcPts val="0"/>
              </a:spcBef>
              <a:spcAft>
                <a:spcPts val="0"/>
              </a:spcAft>
              <a:defRPr/>
            </a:pPr>
            <a:endParaRPr lang="en-US">
              <a:solidFill>
                <a:srgbClr val="FFFFFF"/>
              </a:solidFill>
              <a:latin typeface="+mn-lt"/>
            </a:endParaRPr>
          </a:p>
        </p:txBody>
      </p:sp>
      <p:sp>
        <p:nvSpPr>
          <p:cNvPr id="140" name="Hexagon 139"/>
          <p:cNvSpPr>
            <a:spLocks noChangeArrowheads="1"/>
          </p:cNvSpPr>
          <p:nvPr/>
        </p:nvSpPr>
        <p:spPr bwMode="auto">
          <a:xfrm>
            <a:off x="4678363" y="2590800"/>
            <a:ext cx="442912" cy="381000"/>
          </a:xfrm>
          <a:prstGeom prst="hexagon">
            <a:avLst>
              <a:gd name="adj" fmla="val 25053"/>
              <a:gd name="vf" fmla="val 115470"/>
            </a:avLst>
          </a:prstGeom>
          <a:solidFill>
            <a:srgbClr val="D9BA62"/>
          </a:solidFill>
          <a:ln w="25400">
            <a:solidFill>
              <a:srgbClr val="262626"/>
            </a:solidFill>
            <a:miter lim="800000"/>
            <a:headEnd/>
            <a:tailEnd/>
          </a:ln>
          <a:effectLst>
            <a:outerShdw blurRad="63500" dist="23000" dir="5400000" rotWithShape="0">
              <a:srgbClr val="000000">
                <a:alpha val="34999"/>
              </a:srgbClr>
            </a:outerShdw>
          </a:effectLst>
        </p:spPr>
        <p:txBody>
          <a:bodyPr anchor="ctr"/>
          <a:lstStyle/>
          <a:p>
            <a:pPr algn="ctr" fontAlgn="auto">
              <a:spcBef>
                <a:spcPts val="0"/>
              </a:spcBef>
              <a:spcAft>
                <a:spcPts val="0"/>
              </a:spcAft>
              <a:defRPr/>
            </a:pPr>
            <a:endParaRPr lang="en-US">
              <a:solidFill>
                <a:srgbClr val="FFFFFF"/>
              </a:solidFill>
              <a:latin typeface="+mn-lt"/>
            </a:endParaRPr>
          </a:p>
        </p:txBody>
      </p:sp>
      <p:sp>
        <p:nvSpPr>
          <p:cNvPr id="32" name="Hexagon 31"/>
          <p:cNvSpPr>
            <a:spLocks noChangeArrowheads="1"/>
          </p:cNvSpPr>
          <p:nvPr/>
        </p:nvSpPr>
        <p:spPr bwMode="auto">
          <a:xfrm>
            <a:off x="3594100" y="1335088"/>
            <a:ext cx="441325" cy="381000"/>
          </a:xfrm>
          <a:prstGeom prst="hexagon">
            <a:avLst>
              <a:gd name="adj" fmla="val 24963"/>
              <a:gd name="vf" fmla="val 115470"/>
            </a:avLst>
          </a:prstGeom>
          <a:solidFill>
            <a:srgbClr val="3366FF"/>
          </a:solidFill>
          <a:ln w="25400">
            <a:solidFill>
              <a:srgbClr val="000090"/>
            </a:solidFill>
            <a:miter lim="800000"/>
            <a:headEnd/>
            <a:tailEnd/>
          </a:ln>
          <a:effectLst>
            <a:outerShdw blurRad="63500" dist="23000" dir="5400000" rotWithShape="0">
              <a:srgbClr val="000000">
                <a:alpha val="34999"/>
              </a:srgbClr>
            </a:outerShdw>
          </a:effectLst>
        </p:spPr>
        <p:txBody>
          <a:bodyPr anchor="ctr"/>
          <a:lstStyle/>
          <a:p>
            <a:pPr algn="ctr" fontAlgn="auto">
              <a:spcBef>
                <a:spcPts val="0"/>
              </a:spcBef>
              <a:spcAft>
                <a:spcPts val="0"/>
              </a:spcAft>
              <a:defRPr/>
            </a:pPr>
            <a:endParaRPr lang="en-US">
              <a:solidFill>
                <a:srgbClr val="FFFFFF"/>
              </a:solidFill>
              <a:latin typeface="+mn-lt"/>
            </a:endParaRPr>
          </a:p>
        </p:txBody>
      </p:sp>
      <p:sp>
        <p:nvSpPr>
          <p:cNvPr id="33" name="Hexagon 32"/>
          <p:cNvSpPr>
            <a:spLocks noChangeArrowheads="1"/>
          </p:cNvSpPr>
          <p:nvPr/>
        </p:nvSpPr>
        <p:spPr bwMode="auto">
          <a:xfrm>
            <a:off x="3984625" y="3352800"/>
            <a:ext cx="442913" cy="381000"/>
          </a:xfrm>
          <a:prstGeom prst="hexagon">
            <a:avLst>
              <a:gd name="adj" fmla="val 25053"/>
              <a:gd name="vf" fmla="val 115470"/>
            </a:avLst>
          </a:prstGeom>
          <a:solidFill>
            <a:srgbClr val="3366FF"/>
          </a:solidFill>
          <a:ln w="25400">
            <a:solidFill>
              <a:srgbClr val="000090"/>
            </a:solidFill>
            <a:miter lim="800000"/>
            <a:headEnd/>
            <a:tailEnd/>
          </a:ln>
          <a:effectLst>
            <a:outerShdw blurRad="63500" dist="23000" dir="5400000" rotWithShape="0">
              <a:srgbClr val="000000">
                <a:alpha val="34999"/>
              </a:srgbClr>
            </a:outerShdw>
          </a:effectLst>
        </p:spPr>
        <p:txBody>
          <a:bodyPr anchor="ctr"/>
          <a:lstStyle/>
          <a:p>
            <a:pPr algn="ctr" fontAlgn="auto">
              <a:spcBef>
                <a:spcPts val="0"/>
              </a:spcBef>
              <a:spcAft>
                <a:spcPts val="0"/>
              </a:spcAft>
              <a:defRPr/>
            </a:pPr>
            <a:endParaRPr lang="en-US">
              <a:solidFill>
                <a:srgbClr val="FFFFFF"/>
              </a:solidFill>
              <a:latin typeface="+mn-lt"/>
            </a:endParaRPr>
          </a:p>
        </p:txBody>
      </p:sp>
      <p:sp>
        <p:nvSpPr>
          <p:cNvPr id="34" name="Hexagon 33"/>
          <p:cNvSpPr>
            <a:spLocks noChangeArrowheads="1"/>
          </p:cNvSpPr>
          <p:nvPr/>
        </p:nvSpPr>
        <p:spPr bwMode="auto">
          <a:xfrm>
            <a:off x="3984625" y="4800600"/>
            <a:ext cx="442913" cy="381000"/>
          </a:xfrm>
          <a:prstGeom prst="hexagon">
            <a:avLst>
              <a:gd name="adj" fmla="val 25053"/>
              <a:gd name="vf" fmla="val 115470"/>
            </a:avLst>
          </a:prstGeom>
          <a:solidFill>
            <a:srgbClr val="3366FF"/>
          </a:solidFill>
          <a:ln w="25400">
            <a:solidFill>
              <a:srgbClr val="000090"/>
            </a:solidFill>
            <a:miter lim="800000"/>
            <a:headEnd/>
            <a:tailEnd/>
          </a:ln>
          <a:effectLst>
            <a:outerShdw blurRad="63500" dist="23000" dir="5400000" rotWithShape="0">
              <a:srgbClr val="000000">
                <a:alpha val="34999"/>
              </a:srgbClr>
            </a:outerShdw>
          </a:effectLst>
        </p:spPr>
        <p:txBody>
          <a:bodyPr anchor="ctr"/>
          <a:lstStyle/>
          <a:p>
            <a:pPr algn="ctr" fontAlgn="auto">
              <a:spcBef>
                <a:spcPts val="0"/>
              </a:spcBef>
              <a:spcAft>
                <a:spcPts val="0"/>
              </a:spcAft>
              <a:defRPr/>
            </a:pPr>
            <a:endParaRPr lang="en-US">
              <a:solidFill>
                <a:srgbClr val="FFFFFF"/>
              </a:solidFill>
              <a:latin typeface="+mn-lt"/>
            </a:endParaRPr>
          </a:p>
        </p:txBody>
      </p:sp>
      <p:sp>
        <p:nvSpPr>
          <p:cNvPr id="35" name="Hexagon 34"/>
          <p:cNvSpPr>
            <a:spLocks noChangeArrowheads="1"/>
          </p:cNvSpPr>
          <p:nvPr/>
        </p:nvSpPr>
        <p:spPr bwMode="auto">
          <a:xfrm>
            <a:off x="6103938" y="2971800"/>
            <a:ext cx="441325" cy="381000"/>
          </a:xfrm>
          <a:prstGeom prst="hexagon">
            <a:avLst>
              <a:gd name="adj" fmla="val 24963"/>
              <a:gd name="vf" fmla="val 115470"/>
            </a:avLst>
          </a:prstGeom>
          <a:solidFill>
            <a:srgbClr val="BF0000"/>
          </a:solidFill>
          <a:ln w="25400">
            <a:solidFill>
              <a:srgbClr val="7F0000"/>
            </a:solidFill>
            <a:miter lim="800000"/>
            <a:headEnd/>
            <a:tailEnd/>
          </a:ln>
          <a:effectLst>
            <a:outerShdw blurRad="63500" dist="23000" dir="5400000" rotWithShape="0">
              <a:srgbClr val="000000">
                <a:alpha val="34999"/>
              </a:srgbClr>
            </a:outerShdw>
          </a:effectLst>
        </p:spPr>
        <p:txBody>
          <a:bodyPr anchor="ctr"/>
          <a:lstStyle/>
          <a:p>
            <a:pPr algn="ctr" fontAlgn="auto">
              <a:spcBef>
                <a:spcPts val="0"/>
              </a:spcBef>
              <a:spcAft>
                <a:spcPts val="0"/>
              </a:spcAft>
              <a:defRPr/>
            </a:pPr>
            <a:endParaRPr lang="en-US">
              <a:solidFill>
                <a:srgbClr val="FFFFFF"/>
              </a:solidFill>
              <a:latin typeface="+mn-lt"/>
            </a:endParaRPr>
          </a:p>
        </p:txBody>
      </p:sp>
      <p:sp>
        <p:nvSpPr>
          <p:cNvPr id="36" name="Hexagon 35"/>
          <p:cNvSpPr>
            <a:spLocks noChangeArrowheads="1"/>
          </p:cNvSpPr>
          <p:nvPr/>
        </p:nvSpPr>
        <p:spPr bwMode="auto">
          <a:xfrm>
            <a:off x="4556125" y="5257800"/>
            <a:ext cx="442913" cy="381000"/>
          </a:xfrm>
          <a:prstGeom prst="hexagon">
            <a:avLst>
              <a:gd name="adj" fmla="val 25053"/>
              <a:gd name="vf" fmla="val 115470"/>
            </a:avLst>
          </a:prstGeom>
          <a:solidFill>
            <a:srgbClr val="3366FF"/>
          </a:solidFill>
          <a:ln w="25400">
            <a:solidFill>
              <a:srgbClr val="000090"/>
            </a:solidFill>
            <a:miter lim="800000"/>
            <a:headEnd/>
            <a:tailEnd/>
          </a:ln>
          <a:effectLst>
            <a:outerShdw blurRad="63500" dist="23000" dir="5400000" rotWithShape="0">
              <a:srgbClr val="000000">
                <a:alpha val="34999"/>
              </a:srgbClr>
            </a:outerShdw>
          </a:effectLst>
        </p:spPr>
        <p:txBody>
          <a:bodyPr anchor="ctr"/>
          <a:lstStyle/>
          <a:p>
            <a:pPr algn="ctr" fontAlgn="auto">
              <a:spcBef>
                <a:spcPts val="0"/>
              </a:spcBef>
              <a:spcAft>
                <a:spcPts val="0"/>
              </a:spcAft>
              <a:defRPr/>
            </a:pPr>
            <a:endParaRPr lang="en-US">
              <a:solidFill>
                <a:srgbClr val="FFFFFF"/>
              </a:solidFill>
              <a:latin typeface="+mn-lt"/>
            </a:endParaRPr>
          </a:p>
        </p:txBody>
      </p:sp>
      <p:sp>
        <p:nvSpPr>
          <p:cNvPr id="37" name="Hexagon 36"/>
          <p:cNvSpPr>
            <a:spLocks noChangeArrowheads="1"/>
          </p:cNvSpPr>
          <p:nvPr/>
        </p:nvSpPr>
        <p:spPr bwMode="auto">
          <a:xfrm>
            <a:off x="7794625" y="1981200"/>
            <a:ext cx="442913" cy="381000"/>
          </a:xfrm>
          <a:prstGeom prst="hexagon">
            <a:avLst>
              <a:gd name="adj" fmla="val 25053"/>
              <a:gd name="vf" fmla="val 115470"/>
            </a:avLst>
          </a:prstGeom>
          <a:solidFill>
            <a:srgbClr val="BF0000"/>
          </a:solidFill>
          <a:ln w="25400">
            <a:solidFill>
              <a:srgbClr val="7F0000"/>
            </a:solidFill>
            <a:miter lim="800000"/>
            <a:headEnd/>
            <a:tailEnd/>
          </a:ln>
          <a:effectLst>
            <a:outerShdw blurRad="63500" dist="23000" dir="5400000" rotWithShape="0">
              <a:srgbClr val="000000">
                <a:alpha val="34999"/>
              </a:srgbClr>
            </a:outerShdw>
          </a:effectLst>
        </p:spPr>
        <p:txBody>
          <a:bodyPr anchor="ctr"/>
          <a:lstStyle/>
          <a:p>
            <a:pPr algn="ctr" fontAlgn="auto">
              <a:spcBef>
                <a:spcPts val="0"/>
              </a:spcBef>
              <a:spcAft>
                <a:spcPts val="0"/>
              </a:spcAft>
              <a:defRPr/>
            </a:pPr>
            <a:endParaRPr lang="en-US">
              <a:solidFill>
                <a:srgbClr val="FFFFFF"/>
              </a:solidFill>
              <a:latin typeface="+mn-lt"/>
            </a:endParaRPr>
          </a:p>
        </p:txBody>
      </p:sp>
      <p:sp>
        <p:nvSpPr>
          <p:cNvPr id="38" name="Hexagon 37"/>
          <p:cNvSpPr>
            <a:spLocks noChangeArrowheads="1"/>
          </p:cNvSpPr>
          <p:nvPr/>
        </p:nvSpPr>
        <p:spPr bwMode="auto">
          <a:xfrm>
            <a:off x="3763963" y="2171700"/>
            <a:ext cx="442912" cy="381000"/>
          </a:xfrm>
          <a:prstGeom prst="hexagon">
            <a:avLst>
              <a:gd name="adj" fmla="val 25053"/>
              <a:gd name="vf" fmla="val 115470"/>
            </a:avLst>
          </a:prstGeom>
          <a:solidFill>
            <a:srgbClr val="3366FF"/>
          </a:solidFill>
          <a:ln w="25400">
            <a:solidFill>
              <a:srgbClr val="000090"/>
            </a:solidFill>
            <a:miter lim="800000"/>
            <a:headEnd/>
            <a:tailEnd/>
          </a:ln>
          <a:effectLst>
            <a:outerShdw blurRad="63500" dist="23000" dir="5400000" rotWithShape="0">
              <a:srgbClr val="000000">
                <a:alpha val="34999"/>
              </a:srgbClr>
            </a:outerShdw>
          </a:effectLst>
        </p:spPr>
        <p:txBody>
          <a:bodyPr anchor="ctr"/>
          <a:lstStyle/>
          <a:p>
            <a:pPr algn="ctr" fontAlgn="auto">
              <a:spcBef>
                <a:spcPts val="0"/>
              </a:spcBef>
              <a:spcAft>
                <a:spcPts val="0"/>
              </a:spcAft>
              <a:defRPr/>
            </a:pPr>
            <a:endParaRPr lang="en-US">
              <a:solidFill>
                <a:srgbClr val="FFFFFF"/>
              </a:solidFill>
              <a:latin typeface="+mn-lt"/>
            </a:endParaRPr>
          </a:p>
        </p:txBody>
      </p:sp>
      <p:sp>
        <p:nvSpPr>
          <p:cNvPr id="39" name="Hexagon 38"/>
          <p:cNvSpPr>
            <a:spLocks noChangeArrowheads="1"/>
          </p:cNvSpPr>
          <p:nvPr/>
        </p:nvSpPr>
        <p:spPr bwMode="auto">
          <a:xfrm>
            <a:off x="5440363" y="2362200"/>
            <a:ext cx="442912" cy="381000"/>
          </a:xfrm>
          <a:prstGeom prst="hexagon">
            <a:avLst>
              <a:gd name="adj" fmla="val 25053"/>
              <a:gd name="vf" fmla="val 115470"/>
            </a:avLst>
          </a:prstGeom>
          <a:solidFill>
            <a:srgbClr val="BF0000"/>
          </a:solidFill>
          <a:ln w="25400">
            <a:solidFill>
              <a:srgbClr val="7F0000"/>
            </a:solidFill>
            <a:miter lim="800000"/>
            <a:headEnd/>
            <a:tailEnd/>
          </a:ln>
          <a:effectLst>
            <a:outerShdw blurRad="63500" dist="23000" dir="5400000" rotWithShape="0">
              <a:srgbClr val="000000">
                <a:alpha val="34999"/>
              </a:srgbClr>
            </a:outerShdw>
          </a:effectLst>
        </p:spPr>
        <p:txBody>
          <a:bodyPr anchor="ctr"/>
          <a:lstStyle/>
          <a:p>
            <a:pPr algn="ctr" fontAlgn="auto">
              <a:spcBef>
                <a:spcPts val="0"/>
              </a:spcBef>
              <a:spcAft>
                <a:spcPts val="0"/>
              </a:spcAft>
              <a:defRPr/>
            </a:pPr>
            <a:endParaRPr lang="en-US">
              <a:solidFill>
                <a:srgbClr val="FFFFFF"/>
              </a:solidFill>
              <a:latin typeface="+mn-lt"/>
            </a:endParaRPr>
          </a:p>
        </p:txBody>
      </p:sp>
      <p:sp>
        <p:nvSpPr>
          <p:cNvPr id="40" name="Hexagon 39"/>
          <p:cNvSpPr>
            <a:spLocks noChangeArrowheads="1"/>
          </p:cNvSpPr>
          <p:nvPr/>
        </p:nvSpPr>
        <p:spPr bwMode="auto">
          <a:xfrm>
            <a:off x="4746625" y="4305300"/>
            <a:ext cx="442913" cy="381000"/>
          </a:xfrm>
          <a:prstGeom prst="hexagon">
            <a:avLst>
              <a:gd name="adj" fmla="val 25053"/>
              <a:gd name="vf" fmla="val 115470"/>
            </a:avLst>
          </a:prstGeom>
          <a:solidFill>
            <a:srgbClr val="3366FF"/>
          </a:solidFill>
          <a:ln w="25400">
            <a:solidFill>
              <a:srgbClr val="000090"/>
            </a:solidFill>
            <a:miter lim="800000"/>
            <a:headEnd/>
            <a:tailEnd/>
          </a:ln>
          <a:effectLst>
            <a:outerShdw blurRad="63500" dist="23000" dir="5400000" rotWithShape="0">
              <a:srgbClr val="000000">
                <a:alpha val="34999"/>
              </a:srgbClr>
            </a:outerShdw>
          </a:effectLst>
        </p:spPr>
        <p:txBody>
          <a:bodyPr anchor="ctr"/>
          <a:lstStyle/>
          <a:p>
            <a:pPr algn="ctr" fontAlgn="auto">
              <a:spcBef>
                <a:spcPts val="0"/>
              </a:spcBef>
              <a:spcAft>
                <a:spcPts val="0"/>
              </a:spcAft>
              <a:defRPr/>
            </a:pPr>
            <a:endParaRPr lang="en-US">
              <a:solidFill>
                <a:srgbClr val="FFFFFF"/>
              </a:solidFill>
              <a:latin typeface="+mn-lt"/>
            </a:endParaRPr>
          </a:p>
        </p:txBody>
      </p:sp>
      <p:sp>
        <p:nvSpPr>
          <p:cNvPr id="41" name="Hexagon 40"/>
          <p:cNvSpPr>
            <a:spLocks noChangeArrowheads="1"/>
          </p:cNvSpPr>
          <p:nvPr/>
        </p:nvSpPr>
        <p:spPr bwMode="auto">
          <a:xfrm>
            <a:off x="4999038" y="2971800"/>
            <a:ext cx="441325" cy="381000"/>
          </a:xfrm>
          <a:prstGeom prst="hexagon">
            <a:avLst>
              <a:gd name="adj" fmla="val 24963"/>
              <a:gd name="vf" fmla="val 115470"/>
            </a:avLst>
          </a:prstGeom>
          <a:solidFill>
            <a:srgbClr val="BF0000"/>
          </a:solidFill>
          <a:ln w="25400">
            <a:solidFill>
              <a:srgbClr val="7F0000"/>
            </a:solidFill>
            <a:miter lim="800000"/>
            <a:headEnd/>
            <a:tailEnd/>
          </a:ln>
          <a:effectLst>
            <a:outerShdw blurRad="63500" dist="23000" dir="5400000" rotWithShape="0">
              <a:srgbClr val="000000">
                <a:alpha val="34999"/>
              </a:srgbClr>
            </a:outerShdw>
          </a:effectLst>
        </p:spPr>
        <p:txBody>
          <a:bodyPr anchor="ctr"/>
          <a:lstStyle/>
          <a:p>
            <a:pPr algn="ctr" fontAlgn="auto">
              <a:spcBef>
                <a:spcPts val="0"/>
              </a:spcBef>
              <a:spcAft>
                <a:spcPts val="0"/>
              </a:spcAft>
              <a:defRPr/>
            </a:pPr>
            <a:endParaRPr lang="en-US">
              <a:solidFill>
                <a:srgbClr val="FFFFFF"/>
              </a:solidFill>
              <a:latin typeface="+mn-lt"/>
            </a:endParaRPr>
          </a:p>
        </p:txBody>
      </p:sp>
      <p:sp>
        <p:nvSpPr>
          <p:cNvPr id="42" name="Hexagon 41"/>
          <p:cNvSpPr>
            <a:spLocks noChangeArrowheads="1"/>
          </p:cNvSpPr>
          <p:nvPr/>
        </p:nvSpPr>
        <p:spPr bwMode="auto">
          <a:xfrm>
            <a:off x="4525963" y="1524000"/>
            <a:ext cx="442912" cy="381000"/>
          </a:xfrm>
          <a:prstGeom prst="hexagon">
            <a:avLst>
              <a:gd name="adj" fmla="val 25053"/>
              <a:gd name="vf" fmla="val 115470"/>
            </a:avLst>
          </a:prstGeom>
          <a:solidFill>
            <a:srgbClr val="BF0000"/>
          </a:solidFill>
          <a:ln w="25400">
            <a:solidFill>
              <a:srgbClr val="7F0000"/>
            </a:solidFill>
            <a:miter lim="800000"/>
            <a:headEnd/>
            <a:tailEnd/>
          </a:ln>
          <a:effectLst>
            <a:outerShdw blurRad="63500" dist="23000" dir="5400000" rotWithShape="0">
              <a:srgbClr val="000000">
                <a:alpha val="34999"/>
              </a:srgbClr>
            </a:outerShdw>
          </a:effectLst>
        </p:spPr>
        <p:txBody>
          <a:bodyPr anchor="ctr"/>
          <a:lstStyle/>
          <a:p>
            <a:pPr algn="ctr" fontAlgn="auto">
              <a:spcBef>
                <a:spcPts val="0"/>
              </a:spcBef>
              <a:spcAft>
                <a:spcPts val="0"/>
              </a:spcAft>
              <a:defRPr/>
            </a:pPr>
            <a:endParaRPr lang="en-US">
              <a:solidFill>
                <a:srgbClr val="FFFFFF"/>
              </a:solidFill>
              <a:latin typeface="+mn-lt"/>
            </a:endParaRPr>
          </a:p>
        </p:txBody>
      </p:sp>
      <p:sp>
        <p:nvSpPr>
          <p:cNvPr id="43" name="Hexagon 42"/>
          <p:cNvSpPr>
            <a:spLocks noChangeArrowheads="1"/>
          </p:cNvSpPr>
          <p:nvPr/>
        </p:nvSpPr>
        <p:spPr bwMode="auto">
          <a:xfrm>
            <a:off x="5883275" y="1333500"/>
            <a:ext cx="441325" cy="381000"/>
          </a:xfrm>
          <a:prstGeom prst="hexagon">
            <a:avLst>
              <a:gd name="adj" fmla="val 24963"/>
              <a:gd name="vf" fmla="val 115470"/>
            </a:avLst>
          </a:prstGeom>
          <a:solidFill>
            <a:srgbClr val="BF0000"/>
          </a:solidFill>
          <a:ln w="25400">
            <a:solidFill>
              <a:srgbClr val="7F0000"/>
            </a:solidFill>
            <a:miter lim="800000"/>
            <a:headEnd/>
            <a:tailEnd/>
          </a:ln>
          <a:effectLst>
            <a:outerShdw blurRad="63500" dist="23000" dir="5400000" rotWithShape="0">
              <a:srgbClr val="000000">
                <a:alpha val="34999"/>
              </a:srgbClr>
            </a:outerShdw>
          </a:effectLst>
        </p:spPr>
        <p:txBody>
          <a:bodyPr anchor="ctr"/>
          <a:lstStyle/>
          <a:p>
            <a:pPr algn="ctr" fontAlgn="auto">
              <a:spcBef>
                <a:spcPts val="0"/>
              </a:spcBef>
              <a:spcAft>
                <a:spcPts val="0"/>
              </a:spcAft>
              <a:defRPr/>
            </a:pPr>
            <a:endParaRPr lang="en-US">
              <a:solidFill>
                <a:srgbClr val="FFFFFF"/>
              </a:solidFill>
              <a:latin typeface="+mn-lt"/>
            </a:endParaRPr>
          </a:p>
        </p:txBody>
      </p:sp>
      <p:sp>
        <p:nvSpPr>
          <p:cNvPr id="44" name="Hexagon 43"/>
          <p:cNvSpPr>
            <a:spLocks noChangeArrowheads="1"/>
          </p:cNvSpPr>
          <p:nvPr/>
        </p:nvSpPr>
        <p:spPr bwMode="auto">
          <a:xfrm>
            <a:off x="5440363" y="1714500"/>
            <a:ext cx="442912" cy="381000"/>
          </a:xfrm>
          <a:prstGeom prst="hexagon">
            <a:avLst>
              <a:gd name="adj" fmla="val 25053"/>
              <a:gd name="vf" fmla="val 115470"/>
            </a:avLst>
          </a:prstGeom>
          <a:solidFill>
            <a:srgbClr val="BF0000"/>
          </a:solidFill>
          <a:ln w="25400">
            <a:solidFill>
              <a:srgbClr val="7F0000"/>
            </a:solidFill>
            <a:miter lim="800000"/>
            <a:headEnd/>
            <a:tailEnd/>
          </a:ln>
          <a:effectLst>
            <a:outerShdw blurRad="63500" dist="23000" dir="5400000" rotWithShape="0">
              <a:srgbClr val="000000">
                <a:alpha val="34999"/>
              </a:srgbClr>
            </a:outerShdw>
          </a:effectLst>
        </p:spPr>
        <p:txBody>
          <a:bodyPr anchor="ctr"/>
          <a:lstStyle/>
          <a:p>
            <a:pPr algn="ctr" fontAlgn="auto">
              <a:spcBef>
                <a:spcPts val="0"/>
              </a:spcBef>
              <a:spcAft>
                <a:spcPts val="0"/>
              </a:spcAft>
              <a:defRPr/>
            </a:pPr>
            <a:endParaRPr lang="en-US">
              <a:solidFill>
                <a:srgbClr val="FFFFFF"/>
              </a:solidFill>
              <a:latin typeface="+mn-lt"/>
            </a:endParaRPr>
          </a:p>
        </p:txBody>
      </p:sp>
      <p:sp>
        <p:nvSpPr>
          <p:cNvPr id="45" name="Hexagon 44"/>
          <p:cNvSpPr>
            <a:spLocks noChangeArrowheads="1"/>
          </p:cNvSpPr>
          <p:nvPr/>
        </p:nvSpPr>
        <p:spPr bwMode="auto">
          <a:xfrm>
            <a:off x="5661025" y="4610100"/>
            <a:ext cx="442913" cy="381000"/>
          </a:xfrm>
          <a:prstGeom prst="hexagon">
            <a:avLst>
              <a:gd name="adj" fmla="val 25053"/>
              <a:gd name="vf" fmla="val 115470"/>
            </a:avLst>
          </a:prstGeom>
          <a:solidFill>
            <a:srgbClr val="3366FF"/>
          </a:solidFill>
          <a:ln w="25400">
            <a:solidFill>
              <a:srgbClr val="000090"/>
            </a:solidFill>
            <a:miter lim="800000"/>
            <a:headEnd/>
            <a:tailEnd/>
          </a:ln>
          <a:effectLst>
            <a:outerShdw blurRad="63500" dist="23000" dir="5400000" rotWithShape="0">
              <a:srgbClr val="000000">
                <a:alpha val="34999"/>
              </a:srgbClr>
            </a:outerShdw>
          </a:effectLst>
        </p:spPr>
        <p:txBody>
          <a:bodyPr anchor="ctr"/>
          <a:lstStyle/>
          <a:p>
            <a:pPr algn="ctr" fontAlgn="auto">
              <a:spcBef>
                <a:spcPts val="0"/>
              </a:spcBef>
              <a:spcAft>
                <a:spcPts val="0"/>
              </a:spcAft>
              <a:defRPr/>
            </a:pPr>
            <a:endParaRPr lang="en-US">
              <a:solidFill>
                <a:srgbClr val="FFFFFF"/>
              </a:solidFill>
              <a:latin typeface="+mn-lt"/>
            </a:endParaRPr>
          </a:p>
        </p:txBody>
      </p:sp>
      <p:sp>
        <p:nvSpPr>
          <p:cNvPr id="46" name="Hexagon 45"/>
          <p:cNvSpPr>
            <a:spLocks noChangeArrowheads="1"/>
          </p:cNvSpPr>
          <p:nvPr/>
        </p:nvSpPr>
        <p:spPr bwMode="auto">
          <a:xfrm>
            <a:off x="8016875" y="2590800"/>
            <a:ext cx="441325" cy="381000"/>
          </a:xfrm>
          <a:prstGeom prst="hexagon">
            <a:avLst>
              <a:gd name="adj" fmla="val 24963"/>
              <a:gd name="vf" fmla="val 115470"/>
            </a:avLst>
          </a:prstGeom>
          <a:solidFill>
            <a:srgbClr val="CC0000"/>
          </a:solidFill>
          <a:ln w="25400">
            <a:solidFill>
              <a:srgbClr val="800000"/>
            </a:solidFill>
            <a:miter lim="800000"/>
            <a:headEnd/>
            <a:tailEnd/>
          </a:ln>
          <a:effectLst>
            <a:outerShdw blurRad="63500" dist="23000" dir="5400000" rotWithShape="0">
              <a:srgbClr val="000000">
                <a:alpha val="34999"/>
              </a:srgbClr>
            </a:outerShdw>
          </a:effectLst>
        </p:spPr>
        <p:txBody>
          <a:bodyPr anchor="ctr"/>
          <a:lstStyle/>
          <a:p>
            <a:pPr algn="ctr" fontAlgn="auto">
              <a:spcBef>
                <a:spcPts val="0"/>
              </a:spcBef>
              <a:spcAft>
                <a:spcPts val="0"/>
              </a:spcAft>
              <a:defRPr/>
            </a:pPr>
            <a:endParaRPr lang="en-US">
              <a:solidFill>
                <a:srgbClr val="FFFFFF"/>
              </a:solidFill>
              <a:latin typeface="+mn-lt"/>
            </a:endParaRPr>
          </a:p>
        </p:txBody>
      </p:sp>
      <p:sp>
        <p:nvSpPr>
          <p:cNvPr id="47" name="Hexagon 46"/>
          <p:cNvSpPr>
            <a:spLocks noChangeArrowheads="1"/>
          </p:cNvSpPr>
          <p:nvPr/>
        </p:nvSpPr>
        <p:spPr bwMode="auto">
          <a:xfrm>
            <a:off x="6324600" y="1295400"/>
            <a:ext cx="441325" cy="381000"/>
          </a:xfrm>
          <a:prstGeom prst="hexagon">
            <a:avLst>
              <a:gd name="adj" fmla="val 24963"/>
              <a:gd name="vf" fmla="val 115470"/>
            </a:avLst>
          </a:prstGeom>
          <a:solidFill>
            <a:srgbClr val="CC0000"/>
          </a:solidFill>
          <a:ln w="25400">
            <a:solidFill>
              <a:srgbClr val="800000"/>
            </a:solidFill>
            <a:miter lim="800000"/>
            <a:headEnd/>
            <a:tailEnd/>
          </a:ln>
          <a:effectLst>
            <a:outerShdw blurRad="63500" dist="23000" dir="5400000" rotWithShape="0">
              <a:srgbClr val="000000">
                <a:alpha val="34999"/>
              </a:srgbClr>
            </a:outerShdw>
          </a:effectLst>
        </p:spPr>
        <p:txBody>
          <a:bodyPr anchor="ctr"/>
          <a:lstStyle/>
          <a:p>
            <a:pPr algn="ctr" fontAlgn="auto">
              <a:spcBef>
                <a:spcPts val="0"/>
              </a:spcBef>
              <a:spcAft>
                <a:spcPts val="0"/>
              </a:spcAft>
              <a:defRPr/>
            </a:pPr>
            <a:endParaRPr lang="en-US">
              <a:solidFill>
                <a:srgbClr val="FFFFFF"/>
              </a:solidFill>
              <a:latin typeface="+mn-lt"/>
            </a:endParaRPr>
          </a:p>
        </p:txBody>
      </p:sp>
      <p:sp>
        <p:nvSpPr>
          <p:cNvPr id="48" name="Hexagon 47"/>
          <p:cNvSpPr>
            <a:spLocks noChangeArrowheads="1"/>
          </p:cNvSpPr>
          <p:nvPr/>
        </p:nvSpPr>
        <p:spPr bwMode="auto">
          <a:xfrm>
            <a:off x="4427538" y="1990725"/>
            <a:ext cx="441325" cy="381000"/>
          </a:xfrm>
          <a:prstGeom prst="hexagon">
            <a:avLst>
              <a:gd name="adj" fmla="val 24963"/>
              <a:gd name="vf" fmla="val 115470"/>
            </a:avLst>
          </a:prstGeom>
          <a:solidFill>
            <a:srgbClr val="CC0000"/>
          </a:solidFill>
          <a:ln w="25400">
            <a:solidFill>
              <a:srgbClr val="800000"/>
            </a:solidFill>
            <a:miter lim="800000"/>
            <a:headEnd/>
            <a:tailEnd/>
          </a:ln>
          <a:effectLst>
            <a:outerShdw blurRad="63500" dist="23000" dir="5400000" rotWithShape="0">
              <a:srgbClr val="000000">
                <a:alpha val="34999"/>
              </a:srgbClr>
            </a:outerShdw>
          </a:effectLst>
        </p:spPr>
        <p:txBody>
          <a:bodyPr anchor="ctr"/>
          <a:lstStyle/>
          <a:p>
            <a:pPr algn="ctr" fontAlgn="auto">
              <a:spcBef>
                <a:spcPts val="0"/>
              </a:spcBef>
              <a:spcAft>
                <a:spcPts val="0"/>
              </a:spcAft>
              <a:defRPr/>
            </a:pPr>
            <a:endParaRPr lang="en-US">
              <a:solidFill>
                <a:srgbClr val="FFFFFF"/>
              </a:solidFill>
              <a:latin typeface="+mn-lt"/>
            </a:endParaRPr>
          </a:p>
        </p:txBody>
      </p:sp>
      <p:sp>
        <p:nvSpPr>
          <p:cNvPr id="49" name="Hexagon 48"/>
          <p:cNvSpPr>
            <a:spLocks noChangeArrowheads="1"/>
          </p:cNvSpPr>
          <p:nvPr/>
        </p:nvSpPr>
        <p:spPr bwMode="auto">
          <a:xfrm>
            <a:off x="3597275" y="3733800"/>
            <a:ext cx="441325" cy="381000"/>
          </a:xfrm>
          <a:prstGeom prst="hexagon">
            <a:avLst>
              <a:gd name="adj" fmla="val 24963"/>
              <a:gd name="vf" fmla="val 115470"/>
            </a:avLst>
          </a:prstGeom>
          <a:solidFill>
            <a:srgbClr val="0066FF"/>
          </a:solidFill>
          <a:ln w="25400">
            <a:solidFill>
              <a:srgbClr val="000066"/>
            </a:solidFill>
            <a:miter lim="800000"/>
            <a:headEnd/>
            <a:tailEnd/>
          </a:ln>
          <a:effectLst>
            <a:outerShdw blurRad="63500" dist="23000" dir="5400000" rotWithShape="0">
              <a:srgbClr val="000000">
                <a:alpha val="34999"/>
              </a:srgbClr>
            </a:outerShdw>
          </a:effectLst>
        </p:spPr>
        <p:txBody>
          <a:bodyPr anchor="ctr"/>
          <a:lstStyle/>
          <a:p>
            <a:pPr algn="ctr" fontAlgn="auto">
              <a:spcBef>
                <a:spcPts val="0"/>
              </a:spcBef>
              <a:spcAft>
                <a:spcPts val="0"/>
              </a:spcAft>
              <a:defRPr/>
            </a:pPr>
            <a:endParaRPr lang="en-US">
              <a:solidFill>
                <a:srgbClr val="FFFFFF"/>
              </a:solidFill>
              <a:latin typeface="+mn-lt"/>
            </a:endParaRPr>
          </a:p>
        </p:txBody>
      </p:sp>
      <p:sp>
        <p:nvSpPr>
          <p:cNvPr id="50" name="Hexagon 49"/>
          <p:cNvSpPr>
            <a:spLocks noChangeArrowheads="1"/>
          </p:cNvSpPr>
          <p:nvPr/>
        </p:nvSpPr>
        <p:spPr bwMode="auto">
          <a:xfrm>
            <a:off x="3543300" y="4876800"/>
            <a:ext cx="441325" cy="381000"/>
          </a:xfrm>
          <a:prstGeom prst="hexagon">
            <a:avLst>
              <a:gd name="adj" fmla="val 24963"/>
              <a:gd name="vf" fmla="val 115470"/>
            </a:avLst>
          </a:prstGeom>
          <a:solidFill>
            <a:srgbClr val="0066FF"/>
          </a:solidFill>
          <a:ln w="25400">
            <a:solidFill>
              <a:srgbClr val="000066"/>
            </a:solidFill>
            <a:miter lim="800000"/>
            <a:headEnd/>
            <a:tailEnd/>
          </a:ln>
          <a:effectLst>
            <a:outerShdw blurRad="63500" dist="23000" dir="5400000" rotWithShape="0">
              <a:srgbClr val="000000">
                <a:alpha val="34999"/>
              </a:srgbClr>
            </a:outerShdw>
          </a:effectLst>
        </p:spPr>
        <p:txBody>
          <a:bodyPr anchor="ctr"/>
          <a:lstStyle/>
          <a:p>
            <a:pPr algn="ctr" fontAlgn="auto">
              <a:spcBef>
                <a:spcPts val="0"/>
              </a:spcBef>
              <a:spcAft>
                <a:spcPts val="0"/>
              </a:spcAft>
              <a:defRPr/>
            </a:pPr>
            <a:endParaRPr lang="en-US">
              <a:solidFill>
                <a:srgbClr val="FFFFFF"/>
              </a:solidFill>
              <a:latin typeface="+mn-lt"/>
            </a:endParaRPr>
          </a:p>
        </p:txBody>
      </p:sp>
      <p:sp>
        <p:nvSpPr>
          <p:cNvPr id="51" name="Hexagon 50"/>
          <p:cNvSpPr>
            <a:spLocks noChangeArrowheads="1"/>
          </p:cNvSpPr>
          <p:nvPr/>
        </p:nvSpPr>
        <p:spPr bwMode="auto">
          <a:xfrm>
            <a:off x="5189538" y="1951038"/>
            <a:ext cx="441325" cy="381000"/>
          </a:xfrm>
          <a:prstGeom prst="hexagon">
            <a:avLst>
              <a:gd name="adj" fmla="val 24963"/>
              <a:gd name="vf" fmla="val 115470"/>
            </a:avLst>
          </a:prstGeom>
          <a:solidFill>
            <a:srgbClr val="CC0000"/>
          </a:solidFill>
          <a:ln w="25400">
            <a:solidFill>
              <a:srgbClr val="800000"/>
            </a:solidFill>
            <a:miter lim="800000"/>
            <a:headEnd/>
            <a:tailEnd/>
          </a:ln>
          <a:effectLst>
            <a:outerShdw blurRad="63500" dist="23000" dir="5400000" rotWithShape="0">
              <a:srgbClr val="000000">
                <a:alpha val="34999"/>
              </a:srgbClr>
            </a:outerShdw>
          </a:effectLst>
        </p:spPr>
        <p:txBody>
          <a:bodyPr anchor="ctr"/>
          <a:lstStyle/>
          <a:p>
            <a:pPr algn="ctr" fontAlgn="auto">
              <a:spcBef>
                <a:spcPts val="0"/>
              </a:spcBef>
              <a:spcAft>
                <a:spcPts val="0"/>
              </a:spcAft>
              <a:defRPr/>
            </a:pPr>
            <a:endParaRPr lang="en-US">
              <a:solidFill>
                <a:srgbClr val="FFFFFF"/>
              </a:solidFill>
              <a:latin typeface="+mn-lt"/>
            </a:endParaRPr>
          </a:p>
        </p:txBody>
      </p:sp>
      <p:sp>
        <p:nvSpPr>
          <p:cNvPr id="52" name="Hexagon 51"/>
          <p:cNvSpPr>
            <a:spLocks noChangeArrowheads="1"/>
          </p:cNvSpPr>
          <p:nvPr/>
        </p:nvSpPr>
        <p:spPr bwMode="auto">
          <a:xfrm>
            <a:off x="5219700" y="4876800"/>
            <a:ext cx="441325" cy="381000"/>
          </a:xfrm>
          <a:prstGeom prst="hexagon">
            <a:avLst>
              <a:gd name="adj" fmla="val 24963"/>
              <a:gd name="vf" fmla="val 115470"/>
            </a:avLst>
          </a:prstGeom>
          <a:solidFill>
            <a:srgbClr val="0066FF"/>
          </a:solidFill>
          <a:ln w="25400">
            <a:solidFill>
              <a:srgbClr val="000066"/>
            </a:solidFill>
            <a:miter lim="800000"/>
            <a:headEnd/>
            <a:tailEnd/>
          </a:ln>
          <a:effectLst>
            <a:outerShdw blurRad="63500" dist="23000" dir="5400000" rotWithShape="0">
              <a:srgbClr val="000000">
                <a:alpha val="34999"/>
              </a:srgbClr>
            </a:outerShdw>
          </a:effectLst>
        </p:spPr>
        <p:txBody>
          <a:bodyPr anchor="ctr"/>
          <a:lstStyle/>
          <a:p>
            <a:pPr algn="ctr" fontAlgn="auto">
              <a:spcBef>
                <a:spcPts val="0"/>
              </a:spcBef>
              <a:spcAft>
                <a:spcPts val="0"/>
              </a:spcAft>
              <a:defRPr/>
            </a:pPr>
            <a:endParaRPr lang="en-US">
              <a:solidFill>
                <a:srgbClr val="FFFFFF"/>
              </a:solidFill>
              <a:latin typeface="+mn-lt"/>
            </a:endParaRPr>
          </a:p>
        </p:txBody>
      </p:sp>
      <p:sp>
        <p:nvSpPr>
          <p:cNvPr id="53" name="Hexagon 52"/>
          <p:cNvSpPr>
            <a:spLocks noChangeArrowheads="1"/>
          </p:cNvSpPr>
          <p:nvPr/>
        </p:nvSpPr>
        <p:spPr bwMode="auto">
          <a:xfrm>
            <a:off x="5661025" y="3352800"/>
            <a:ext cx="442913" cy="381000"/>
          </a:xfrm>
          <a:prstGeom prst="hexagon">
            <a:avLst>
              <a:gd name="adj" fmla="val 25053"/>
              <a:gd name="vf" fmla="val 115470"/>
            </a:avLst>
          </a:prstGeom>
          <a:solidFill>
            <a:srgbClr val="CC0000"/>
          </a:solidFill>
          <a:ln w="25400">
            <a:solidFill>
              <a:srgbClr val="800000"/>
            </a:solidFill>
            <a:miter lim="800000"/>
            <a:headEnd/>
            <a:tailEnd/>
          </a:ln>
          <a:effectLst>
            <a:outerShdw blurRad="63500" dist="23000" dir="5400000" rotWithShape="0">
              <a:srgbClr val="000000">
                <a:alpha val="34999"/>
              </a:srgbClr>
            </a:outerShdw>
          </a:effectLst>
        </p:spPr>
        <p:txBody>
          <a:bodyPr anchor="ctr"/>
          <a:lstStyle/>
          <a:p>
            <a:pPr algn="ctr" fontAlgn="auto">
              <a:spcBef>
                <a:spcPts val="0"/>
              </a:spcBef>
              <a:spcAft>
                <a:spcPts val="0"/>
              </a:spcAft>
              <a:defRPr/>
            </a:pPr>
            <a:endParaRPr lang="en-US">
              <a:solidFill>
                <a:srgbClr val="FFFFFF"/>
              </a:solidFill>
              <a:latin typeface="+mn-lt"/>
            </a:endParaRPr>
          </a:p>
        </p:txBody>
      </p:sp>
      <p:sp>
        <p:nvSpPr>
          <p:cNvPr id="54" name="Hexagon 53"/>
          <p:cNvSpPr>
            <a:spLocks noChangeArrowheads="1"/>
          </p:cNvSpPr>
          <p:nvPr/>
        </p:nvSpPr>
        <p:spPr bwMode="auto">
          <a:xfrm>
            <a:off x="5883275" y="2400300"/>
            <a:ext cx="441325" cy="381000"/>
          </a:xfrm>
          <a:prstGeom prst="hexagon">
            <a:avLst>
              <a:gd name="adj" fmla="val 24963"/>
              <a:gd name="vf" fmla="val 115470"/>
            </a:avLst>
          </a:prstGeom>
          <a:solidFill>
            <a:srgbClr val="CC0000"/>
          </a:solidFill>
          <a:ln w="25400">
            <a:solidFill>
              <a:srgbClr val="800000"/>
            </a:solidFill>
            <a:miter lim="800000"/>
            <a:headEnd/>
            <a:tailEnd/>
          </a:ln>
          <a:effectLst>
            <a:outerShdw blurRad="63500" dist="23000" dir="5400000" rotWithShape="0">
              <a:srgbClr val="000000">
                <a:alpha val="34999"/>
              </a:srgbClr>
            </a:outerShdw>
          </a:effectLst>
        </p:spPr>
        <p:txBody>
          <a:bodyPr anchor="ctr"/>
          <a:lstStyle/>
          <a:p>
            <a:pPr algn="ctr" fontAlgn="auto">
              <a:spcBef>
                <a:spcPts val="0"/>
              </a:spcBef>
              <a:spcAft>
                <a:spcPts val="0"/>
              </a:spcAft>
              <a:defRPr/>
            </a:pPr>
            <a:endParaRPr lang="en-US">
              <a:solidFill>
                <a:srgbClr val="FFFFFF"/>
              </a:solidFill>
              <a:latin typeface="+mn-lt"/>
            </a:endParaRPr>
          </a:p>
        </p:txBody>
      </p:sp>
      <p:sp>
        <p:nvSpPr>
          <p:cNvPr id="55" name="Hexagon 54"/>
          <p:cNvSpPr>
            <a:spLocks noChangeArrowheads="1"/>
          </p:cNvSpPr>
          <p:nvPr/>
        </p:nvSpPr>
        <p:spPr bwMode="auto">
          <a:xfrm>
            <a:off x="4305300" y="4114800"/>
            <a:ext cx="441325" cy="381000"/>
          </a:xfrm>
          <a:prstGeom prst="hexagon">
            <a:avLst>
              <a:gd name="adj" fmla="val 24963"/>
              <a:gd name="vf" fmla="val 115470"/>
            </a:avLst>
          </a:prstGeom>
          <a:solidFill>
            <a:srgbClr val="0066FF"/>
          </a:solidFill>
          <a:ln w="25400">
            <a:solidFill>
              <a:srgbClr val="000066"/>
            </a:solidFill>
            <a:miter lim="800000"/>
            <a:headEnd/>
            <a:tailEnd/>
          </a:ln>
          <a:effectLst>
            <a:outerShdw blurRad="63500" dist="23000" dir="5400000" rotWithShape="0">
              <a:srgbClr val="000000">
                <a:alpha val="34999"/>
              </a:srgbClr>
            </a:outerShdw>
          </a:effectLst>
        </p:spPr>
        <p:txBody>
          <a:bodyPr anchor="ctr"/>
          <a:lstStyle/>
          <a:p>
            <a:pPr algn="ctr" fontAlgn="auto">
              <a:spcBef>
                <a:spcPts val="0"/>
              </a:spcBef>
              <a:spcAft>
                <a:spcPts val="0"/>
              </a:spcAft>
              <a:defRPr/>
            </a:pPr>
            <a:endParaRPr lang="en-US">
              <a:solidFill>
                <a:srgbClr val="FFFFFF"/>
              </a:solidFill>
              <a:latin typeface="+mn-lt"/>
            </a:endParaRPr>
          </a:p>
        </p:txBody>
      </p:sp>
      <p:sp>
        <p:nvSpPr>
          <p:cNvPr id="56" name="Hexagon 55"/>
          <p:cNvSpPr>
            <a:spLocks noChangeArrowheads="1"/>
          </p:cNvSpPr>
          <p:nvPr/>
        </p:nvSpPr>
        <p:spPr bwMode="auto">
          <a:xfrm>
            <a:off x="3322638" y="1801813"/>
            <a:ext cx="441325" cy="381000"/>
          </a:xfrm>
          <a:prstGeom prst="hexagon">
            <a:avLst>
              <a:gd name="adj" fmla="val 24963"/>
              <a:gd name="vf" fmla="val 115470"/>
            </a:avLst>
          </a:prstGeom>
          <a:solidFill>
            <a:srgbClr val="0066FF"/>
          </a:solidFill>
          <a:ln w="25400">
            <a:solidFill>
              <a:srgbClr val="000066"/>
            </a:solidFill>
            <a:miter lim="800000"/>
            <a:headEnd/>
            <a:tailEnd/>
          </a:ln>
          <a:effectLst>
            <a:outerShdw blurRad="63500" dist="23000" dir="5400000" rotWithShape="0">
              <a:srgbClr val="000000">
                <a:alpha val="34999"/>
              </a:srgbClr>
            </a:outerShdw>
          </a:effectLst>
        </p:spPr>
        <p:txBody>
          <a:bodyPr anchor="ctr"/>
          <a:lstStyle/>
          <a:p>
            <a:pPr algn="ctr" fontAlgn="auto">
              <a:spcBef>
                <a:spcPts val="0"/>
              </a:spcBef>
              <a:spcAft>
                <a:spcPts val="0"/>
              </a:spcAft>
              <a:defRPr/>
            </a:pPr>
            <a:endParaRPr lang="en-US">
              <a:solidFill>
                <a:srgbClr val="FFFFFF"/>
              </a:solidFill>
              <a:latin typeface="+mn-lt"/>
            </a:endParaRPr>
          </a:p>
        </p:txBody>
      </p:sp>
      <p:sp>
        <p:nvSpPr>
          <p:cNvPr id="57" name="Hexagon 56"/>
          <p:cNvSpPr>
            <a:spLocks noChangeArrowheads="1"/>
          </p:cNvSpPr>
          <p:nvPr/>
        </p:nvSpPr>
        <p:spPr bwMode="auto">
          <a:xfrm>
            <a:off x="3763963" y="2781300"/>
            <a:ext cx="442912" cy="381000"/>
          </a:xfrm>
          <a:prstGeom prst="hexagon">
            <a:avLst>
              <a:gd name="adj" fmla="val 25053"/>
              <a:gd name="vf" fmla="val 115470"/>
            </a:avLst>
          </a:prstGeom>
          <a:solidFill>
            <a:srgbClr val="0066FF"/>
          </a:solidFill>
          <a:ln w="25400">
            <a:solidFill>
              <a:srgbClr val="000066"/>
            </a:solidFill>
            <a:miter lim="800000"/>
            <a:headEnd/>
            <a:tailEnd/>
          </a:ln>
          <a:effectLst>
            <a:outerShdw blurRad="63500" dist="23000" dir="5400000" rotWithShape="0">
              <a:srgbClr val="000000">
                <a:alpha val="34999"/>
              </a:srgbClr>
            </a:outerShdw>
          </a:effectLst>
        </p:spPr>
        <p:txBody>
          <a:bodyPr anchor="ctr"/>
          <a:lstStyle/>
          <a:p>
            <a:pPr algn="ctr" fontAlgn="auto">
              <a:spcBef>
                <a:spcPts val="0"/>
              </a:spcBef>
              <a:spcAft>
                <a:spcPts val="0"/>
              </a:spcAft>
              <a:defRPr/>
            </a:pPr>
            <a:endParaRPr lang="en-US">
              <a:solidFill>
                <a:srgbClr val="FFFFFF"/>
              </a:solidFill>
              <a:latin typeface="+mn-lt"/>
            </a:endParaRPr>
          </a:p>
        </p:txBody>
      </p:sp>
      <p:sp>
        <p:nvSpPr>
          <p:cNvPr id="58" name="Hexagon 57"/>
          <p:cNvSpPr>
            <a:spLocks noChangeArrowheads="1"/>
          </p:cNvSpPr>
          <p:nvPr/>
        </p:nvSpPr>
        <p:spPr bwMode="auto">
          <a:xfrm>
            <a:off x="4899025" y="5715000"/>
            <a:ext cx="442913" cy="381000"/>
          </a:xfrm>
          <a:prstGeom prst="hexagon">
            <a:avLst>
              <a:gd name="adj" fmla="val 25053"/>
              <a:gd name="vf" fmla="val 115470"/>
            </a:avLst>
          </a:prstGeom>
          <a:solidFill>
            <a:srgbClr val="0066FF"/>
          </a:solidFill>
          <a:ln w="25400">
            <a:solidFill>
              <a:srgbClr val="000066"/>
            </a:solidFill>
            <a:miter lim="800000"/>
            <a:headEnd/>
            <a:tailEnd/>
          </a:ln>
          <a:effectLst>
            <a:outerShdw blurRad="63500" dist="23000" dir="5400000" rotWithShape="0">
              <a:srgbClr val="000000">
                <a:alpha val="34999"/>
              </a:srgbClr>
            </a:outerShdw>
          </a:effectLst>
        </p:spPr>
        <p:txBody>
          <a:bodyPr anchor="ctr"/>
          <a:lstStyle/>
          <a:p>
            <a:pPr algn="ctr" fontAlgn="auto">
              <a:spcBef>
                <a:spcPts val="0"/>
              </a:spcBef>
              <a:spcAft>
                <a:spcPts val="0"/>
              </a:spcAft>
              <a:defRPr/>
            </a:pPr>
            <a:endParaRPr lang="en-US">
              <a:solidFill>
                <a:srgbClr val="FFFFFF"/>
              </a:solidFill>
              <a:latin typeface="+mn-lt"/>
            </a:endParaRPr>
          </a:p>
        </p:txBody>
      </p:sp>
      <p:sp>
        <p:nvSpPr>
          <p:cNvPr id="59" name="Hexagon 58"/>
          <p:cNvSpPr>
            <a:spLocks noChangeArrowheads="1"/>
          </p:cNvSpPr>
          <p:nvPr/>
        </p:nvSpPr>
        <p:spPr bwMode="auto">
          <a:xfrm>
            <a:off x="4678363" y="2590800"/>
            <a:ext cx="442912" cy="381000"/>
          </a:xfrm>
          <a:prstGeom prst="hexagon">
            <a:avLst>
              <a:gd name="adj" fmla="val 25053"/>
              <a:gd name="vf" fmla="val 115470"/>
            </a:avLst>
          </a:prstGeom>
          <a:solidFill>
            <a:srgbClr val="CC0000"/>
          </a:solidFill>
          <a:ln w="25400">
            <a:solidFill>
              <a:srgbClr val="800000"/>
            </a:solidFill>
            <a:miter lim="800000"/>
            <a:headEnd/>
            <a:tailEnd/>
          </a:ln>
          <a:effectLst>
            <a:outerShdw blurRad="63500" dist="23000" dir="5400000" rotWithShape="0">
              <a:srgbClr val="000000">
                <a:alpha val="34999"/>
              </a:srgbClr>
            </a:outerShdw>
          </a:effectLst>
        </p:spPr>
        <p:txBody>
          <a:bodyPr anchor="ctr"/>
          <a:lstStyle/>
          <a:p>
            <a:pPr algn="ctr" fontAlgn="auto">
              <a:spcBef>
                <a:spcPts val="0"/>
              </a:spcBef>
              <a:spcAft>
                <a:spcPts val="0"/>
              </a:spcAft>
              <a:defRPr/>
            </a:pPr>
            <a:endParaRPr lang="en-US">
              <a:solidFill>
                <a:srgbClr val="FFFFFF"/>
              </a:solidFill>
              <a:latin typeface="+mn-lt"/>
            </a:endParaRPr>
          </a:p>
        </p:txBody>
      </p:sp>
      <p:sp>
        <p:nvSpPr>
          <p:cNvPr id="13371" name="Title 2"/>
          <p:cNvSpPr>
            <a:spLocks noGrp="1"/>
          </p:cNvSpPr>
          <p:nvPr>
            <p:ph type="title"/>
          </p:nvPr>
        </p:nvSpPr>
        <p:spPr>
          <a:xfrm>
            <a:off x="0" y="-76200"/>
            <a:ext cx="9144000" cy="914400"/>
          </a:xfrm>
          <a:solidFill>
            <a:schemeClr val="bg1">
              <a:alpha val="50195"/>
            </a:schemeClr>
          </a:solidFill>
        </p:spPr>
        <p:txBody>
          <a:bodyPr>
            <a:normAutofit fontScale="90000"/>
          </a:bodyPr>
          <a:lstStyle/>
          <a:p>
            <a:pPr eaLnBrk="1" hangingPunct="1">
              <a:defRPr/>
            </a:pPr>
            <a:r>
              <a:rPr lang="es-MX" dirty="0" smtClean="0"/>
              <a:t>Non-</a:t>
            </a:r>
            <a:r>
              <a:rPr lang="es-MX" dirty="0" err="1" smtClean="0"/>
              <a:t>random</a:t>
            </a:r>
            <a:r>
              <a:rPr lang="es-MX" dirty="0" smtClean="0"/>
              <a:t> (</a:t>
            </a:r>
            <a:r>
              <a:rPr lang="es-MX" dirty="0" err="1" smtClean="0"/>
              <a:t>systematic</a:t>
            </a:r>
            <a:r>
              <a:rPr lang="es-MX" dirty="0" smtClean="0"/>
              <a:t>) programme </a:t>
            </a:r>
            <a:r>
              <a:rPr lang="es-MX" dirty="0" err="1" smtClean="0"/>
              <a:t>assignment</a:t>
            </a:r>
            <a:endParaRPr lang="es-ES" dirty="0" smtClean="0"/>
          </a:p>
        </p:txBody>
      </p:sp>
      <p:sp>
        <p:nvSpPr>
          <p:cNvPr id="63" name="8-Point Star 62"/>
          <p:cNvSpPr/>
          <p:nvPr/>
        </p:nvSpPr>
        <p:spPr>
          <a:xfrm>
            <a:off x="6858000" y="762000"/>
            <a:ext cx="1600200" cy="1154113"/>
          </a:xfrm>
          <a:prstGeom prst="star8">
            <a:avLst/>
          </a:prstGeom>
          <a:solidFill>
            <a:srgbClr val="FADF75"/>
          </a:solidFill>
          <a:ln>
            <a:solidFill>
              <a:srgbClr val="7D6710"/>
            </a:solid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100" b="1" dirty="0">
                <a:solidFill>
                  <a:schemeClr val="tx1"/>
                </a:solidFill>
              </a:rPr>
              <a:t>Programme run here</a:t>
            </a:r>
          </a:p>
        </p:txBody>
      </p:sp>
      <p:grpSp>
        <p:nvGrpSpPr>
          <p:cNvPr id="2" name="Group 99"/>
          <p:cNvGrpSpPr>
            <a:grpSpLocks/>
          </p:cNvGrpSpPr>
          <p:nvPr/>
        </p:nvGrpSpPr>
        <p:grpSpPr bwMode="auto">
          <a:xfrm>
            <a:off x="0" y="1066800"/>
            <a:ext cx="3124200" cy="5791200"/>
            <a:chOff x="0" y="1066800"/>
            <a:chExt cx="3124200" cy="5791200"/>
          </a:xfrm>
        </p:grpSpPr>
        <p:sp>
          <p:nvSpPr>
            <p:cNvPr id="65" name="Rectangle 64"/>
            <p:cNvSpPr/>
            <p:nvPr/>
          </p:nvSpPr>
          <p:spPr>
            <a:xfrm>
              <a:off x="0" y="1066800"/>
              <a:ext cx="3124200" cy="5791200"/>
            </a:xfrm>
            <a:prstGeom prst="rect">
              <a:avLst/>
            </a:prstGeom>
            <a:solidFill>
              <a:schemeClr val="bg1">
                <a:alpha val="80000"/>
              </a:schemeClr>
            </a:solidFill>
            <a:ln>
              <a:solidFill>
                <a:schemeClr val="bg1">
                  <a:lumMod val="50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solidFill>
                  <a:srgbClr val="FFFFFF"/>
                </a:solidFill>
                <a:ea typeface="Arial" charset="0"/>
              </a:endParaRPr>
            </a:p>
          </p:txBody>
        </p:sp>
        <p:sp>
          <p:nvSpPr>
            <p:cNvPr id="58431" name="TextBox 101"/>
            <p:cNvSpPr txBox="1">
              <a:spLocks noChangeArrowheads="1"/>
            </p:cNvSpPr>
            <p:nvPr/>
          </p:nvSpPr>
          <p:spPr bwMode="auto">
            <a:xfrm>
              <a:off x="131231" y="1066800"/>
              <a:ext cx="2840569" cy="984885"/>
            </a:xfrm>
            <a:prstGeom prst="rect">
              <a:avLst/>
            </a:prstGeom>
            <a:noFill/>
            <a:ln w="9525">
              <a:noFill/>
              <a:miter lim="800000"/>
              <a:headEnd/>
              <a:tailEnd/>
            </a:ln>
          </p:spPr>
          <p:txBody>
            <a:bodyPr tIns="182880" bIns="182880">
              <a:spAutoFit/>
            </a:bodyPr>
            <a:lstStyle/>
            <a:p>
              <a:r>
                <a:rPr lang="en-US" sz="2000"/>
                <a:t>Household monthly income</a:t>
              </a:r>
            </a:p>
          </p:txBody>
        </p:sp>
        <p:sp>
          <p:nvSpPr>
            <p:cNvPr id="68" name="Rectangle 67"/>
            <p:cNvSpPr/>
            <p:nvPr/>
          </p:nvSpPr>
          <p:spPr>
            <a:xfrm>
              <a:off x="838200" y="2332038"/>
              <a:ext cx="685800" cy="4076700"/>
            </a:xfrm>
            <a:prstGeom prst="rect">
              <a:avLst/>
            </a:prstGeom>
            <a:solidFill>
              <a:srgbClr val="CC0505"/>
            </a:solidFill>
            <a:ln>
              <a:solidFill>
                <a:srgbClr val="8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a typeface="Arial" charset="0"/>
              </a:endParaRPr>
            </a:p>
          </p:txBody>
        </p:sp>
        <p:sp>
          <p:nvSpPr>
            <p:cNvPr id="58433" name="TextBox 104"/>
            <p:cNvSpPr txBox="1">
              <a:spLocks noChangeArrowheads="1"/>
            </p:cNvSpPr>
            <p:nvPr/>
          </p:nvSpPr>
          <p:spPr bwMode="auto">
            <a:xfrm>
              <a:off x="529208" y="6400800"/>
              <a:ext cx="2530624" cy="338554"/>
            </a:xfrm>
            <a:prstGeom prst="rect">
              <a:avLst/>
            </a:prstGeom>
            <a:noFill/>
            <a:ln w="9525">
              <a:noFill/>
              <a:miter lim="800000"/>
              <a:headEnd/>
              <a:tailEnd/>
            </a:ln>
          </p:spPr>
          <p:txBody>
            <a:bodyPr>
              <a:spAutoFit/>
            </a:bodyPr>
            <a:lstStyle/>
            <a:p>
              <a:r>
                <a:rPr lang="en-US" sz="1600"/>
                <a:t>Treatment          Control</a:t>
              </a:r>
            </a:p>
          </p:txBody>
        </p:sp>
        <p:sp>
          <p:nvSpPr>
            <p:cNvPr id="58434" name="TextBox 105"/>
            <p:cNvSpPr txBox="1">
              <a:spLocks noChangeArrowheads="1"/>
            </p:cNvSpPr>
            <p:nvPr/>
          </p:nvSpPr>
          <p:spPr bwMode="auto">
            <a:xfrm>
              <a:off x="904734" y="1992868"/>
              <a:ext cx="698178" cy="369332"/>
            </a:xfrm>
            <a:prstGeom prst="rect">
              <a:avLst/>
            </a:prstGeom>
            <a:noFill/>
            <a:ln w="9525">
              <a:noFill/>
              <a:miter lim="800000"/>
              <a:headEnd/>
              <a:tailEnd/>
            </a:ln>
          </p:spPr>
          <p:txBody>
            <a:bodyPr wrap="none">
              <a:spAutoFit/>
            </a:bodyPr>
            <a:lstStyle/>
            <a:p>
              <a:r>
                <a:rPr lang="en-US"/>
                <a:t>1457</a:t>
              </a:r>
            </a:p>
          </p:txBody>
        </p:sp>
        <p:sp>
          <p:nvSpPr>
            <p:cNvPr id="71" name="Rectangle 70"/>
            <p:cNvSpPr/>
            <p:nvPr/>
          </p:nvSpPr>
          <p:spPr>
            <a:xfrm>
              <a:off x="1879600" y="3733800"/>
              <a:ext cx="685800" cy="2662238"/>
            </a:xfrm>
            <a:prstGeom prst="rect">
              <a:avLst/>
            </a:prstGeom>
            <a:solidFill>
              <a:srgbClr val="0066FF"/>
            </a:solidFill>
            <a:ln>
              <a:solidFill>
                <a:srgbClr val="000066"/>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a typeface="Arial" charset="0"/>
              </a:endParaRPr>
            </a:p>
          </p:txBody>
        </p:sp>
        <p:sp>
          <p:nvSpPr>
            <p:cNvPr id="58436" name="TextBox 107"/>
            <p:cNvSpPr txBox="1">
              <a:spLocks noChangeArrowheads="1"/>
            </p:cNvSpPr>
            <p:nvPr/>
          </p:nvSpPr>
          <p:spPr bwMode="auto">
            <a:xfrm>
              <a:off x="1944800" y="3364468"/>
              <a:ext cx="569800" cy="369332"/>
            </a:xfrm>
            <a:prstGeom prst="rect">
              <a:avLst/>
            </a:prstGeom>
            <a:noFill/>
            <a:ln w="9525">
              <a:noFill/>
              <a:miter lim="800000"/>
              <a:headEnd/>
              <a:tailEnd/>
            </a:ln>
          </p:spPr>
          <p:txBody>
            <a:bodyPr wrap="none">
              <a:spAutoFit/>
            </a:bodyPr>
            <a:lstStyle/>
            <a:p>
              <a:r>
                <a:rPr lang="en-US"/>
                <a:t>947</a:t>
              </a: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fade">
                                      <p:cBhvr>
                                        <p:cTn id="7" dur="500"/>
                                        <p:tgtEl>
                                          <p:spTgt spid="4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2"/>
                                        </p:tgtEl>
                                        <p:attrNameLst>
                                          <p:attrName>style.visibility</p:attrName>
                                        </p:attrNameLst>
                                      </p:cBhvr>
                                      <p:to>
                                        <p:strVal val="visible"/>
                                      </p:to>
                                    </p:set>
                                    <p:animEffect transition="in" filter="fade">
                                      <p:cBhvr>
                                        <p:cTn id="10" dur="500"/>
                                        <p:tgtEl>
                                          <p:spTgt spid="32"/>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8"/>
                                        </p:tgtEl>
                                        <p:attrNameLst>
                                          <p:attrName>style.visibility</p:attrName>
                                        </p:attrNameLst>
                                      </p:cBhvr>
                                      <p:to>
                                        <p:strVal val="visible"/>
                                      </p:to>
                                    </p:set>
                                    <p:animEffect transition="in" filter="fade">
                                      <p:cBhvr>
                                        <p:cTn id="13" dur="500"/>
                                        <p:tgtEl>
                                          <p:spTgt spid="48"/>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0"/>
                                        </p:tgtEl>
                                        <p:attrNameLst>
                                          <p:attrName>style.visibility</p:attrName>
                                        </p:attrNameLst>
                                      </p:cBhvr>
                                      <p:to>
                                        <p:strVal val="visible"/>
                                      </p:to>
                                    </p:set>
                                    <p:animEffect transition="in" filter="fade">
                                      <p:cBhvr>
                                        <p:cTn id="16" dur="500"/>
                                        <p:tgtEl>
                                          <p:spTgt spid="40"/>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50"/>
                                        </p:tgtEl>
                                        <p:attrNameLst>
                                          <p:attrName>style.visibility</p:attrName>
                                        </p:attrNameLst>
                                      </p:cBhvr>
                                      <p:to>
                                        <p:strVal val="visible"/>
                                      </p:to>
                                    </p:set>
                                    <p:animEffect transition="in" filter="fade">
                                      <p:cBhvr>
                                        <p:cTn id="19" dur="500"/>
                                        <p:tgtEl>
                                          <p:spTgt spid="50"/>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Effect transition="in" filter="fade">
                                      <p:cBhvr>
                                        <p:cTn id="22" dur="500"/>
                                        <p:tgtEl>
                                          <p:spTgt spid="35"/>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52"/>
                                        </p:tgtEl>
                                        <p:attrNameLst>
                                          <p:attrName>style.visibility</p:attrName>
                                        </p:attrNameLst>
                                      </p:cBhvr>
                                      <p:to>
                                        <p:strVal val="visible"/>
                                      </p:to>
                                    </p:set>
                                    <p:animEffect transition="in" filter="fade">
                                      <p:cBhvr>
                                        <p:cTn id="25" dur="500"/>
                                        <p:tgtEl>
                                          <p:spTgt spid="52"/>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9"/>
                                        </p:tgtEl>
                                        <p:attrNameLst>
                                          <p:attrName>style.visibility</p:attrName>
                                        </p:attrNameLst>
                                      </p:cBhvr>
                                      <p:to>
                                        <p:strVal val="visible"/>
                                      </p:to>
                                    </p:set>
                                    <p:animEffect transition="in" filter="fade">
                                      <p:cBhvr>
                                        <p:cTn id="28" dur="500"/>
                                        <p:tgtEl>
                                          <p:spTgt spid="39"/>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54"/>
                                        </p:tgtEl>
                                        <p:attrNameLst>
                                          <p:attrName>style.visibility</p:attrName>
                                        </p:attrNameLst>
                                      </p:cBhvr>
                                      <p:to>
                                        <p:strVal val="visible"/>
                                      </p:to>
                                    </p:set>
                                    <p:animEffect transition="in" filter="fade">
                                      <p:cBhvr>
                                        <p:cTn id="31" dur="500"/>
                                        <p:tgtEl>
                                          <p:spTgt spid="54"/>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43"/>
                                        </p:tgtEl>
                                        <p:attrNameLst>
                                          <p:attrName>style.visibility</p:attrName>
                                        </p:attrNameLst>
                                      </p:cBhvr>
                                      <p:to>
                                        <p:strVal val="visible"/>
                                      </p:to>
                                    </p:set>
                                    <p:animEffect transition="in" filter="fade">
                                      <p:cBhvr>
                                        <p:cTn id="34" dur="500"/>
                                        <p:tgtEl>
                                          <p:spTgt spid="43"/>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56"/>
                                        </p:tgtEl>
                                        <p:attrNameLst>
                                          <p:attrName>style.visibility</p:attrName>
                                        </p:attrNameLst>
                                      </p:cBhvr>
                                      <p:to>
                                        <p:strVal val="visible"/>
                                      </p:to>
                                    </p:set>
                                    <p:animEffect transition="in" filter="fade">
                                      <p:cBhvr>
                                        <p:cTn id="37" dur="500"/>
                                        <p:tgtEl>
                                          <p:spTgt spid="56"/>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44"/>
                                        </p:tgtEl>
                                        <p:attrNameLst>
                                          <p:attrName>style.visibility</p:attrName>
                                        </p:attrNameLst>
                                      </p:cBhvr>
                                      <p:to>
                                        <p:strVal val="visible"/>
                                      </p:to>
                                    </p:set>
                                    <p:animEffect transition="in" filter="fade">
                                      <p:cBhvr>
                                        <p:cTn id="40" dur="500"/>
                                        <p:tgtEl>
                                          <p:spTgt spid="44"/>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58"/>
                                        </p:tgtEl>
                                        <p:attrNameLst>
                                          <p:attrName>style.visibility</p:attrName>
                                        </p:attrNameLst>
                                      </p:cBhvr>
                                      <p:to>
                                        <p:strVal val="visible"/>
                                      </p:to>
                                    </p:set>
                                    <p:animEffect transition="in" filter="fade">
                                      <p:cBhvr>
                                        <p:cTn id="43" dur="500"/>
                                        <p:tgtEl>
                                          <p:spTgt spid="58"/>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42"/>
                                        </p:tgtEl>
                                        <p:attrNameLst>
                                          <p:attrName>style.visibility</p:attrName>
                                        </p:attrNameLst>
                                      </p:cBhvr>
                                      <p:to>
                                        <p:strVal val="visible"/>
                                      </p:to>
                                    </p:set>
                                    <p:animEffect transition="in" filter="fade">
                                      <p:cBhvr>
                                        <p:cTn id="46" dur="500"/>
                                        <p:tgtEl>
                                          <p:spTgt spid="42"/>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34"/>
                                        </p:tgtEl>
                                        <p:attrNameLst>
                                          <p:attrName>style.visibility</p:attrName>
                                        </p:attrNameLst>
                                      </p:cBhvr>
                                      <p:to>
                                        <p:strVal val="visible"/>
                                      </p:to>
                                    </p:set>
                                    <p:animEffect transition="in" filter="fade">
                                      <p:cBhvr>
                                        <p:cTn id="49" dur="500"/>
                                        <p:tgtEl>
                                          <p:spTgt spid="34"/>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47"/>
                                        </p:tgtEl>
                                        <p:attrNameLst>
                                          <p:attrName>style.visibility</p:attrName>
                                        </p:attrNameLst>
                                      </p:cBhvr>
                                      <p:to>
                                        <p:strVal val="visible"/>
                                      </p:to>
                                    </p:set>
                                    <p:animEffect transition="in" filter="fade">
                                      <p:cBhvr>
                                        <p:cTn id="52" dur="500"/>
                                        <p:tgtEl>
                                          <p:spTgt spid="47"/>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41"/>
                                        </p:tgtEl>
                                        <p:attrNameLst>
                                          <p:attrName>style.visibility</p:attrName>
                                        </p:attrNameLst>
                                      </p:cBhvr>
                                      <p:to>
                                        <p:strVal val="visible"/>
                                      </p:to>
                                    </p:set>
                                    <p:animEffect transition="in" filter="fade">
                                      <p:cBhvr>
                                        <p:cTn id="55" dur="500"/>
                                        <p:tgtEl>
                                          <p:spTgt spid="41"/>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49"/>
                                        </p:tgtEl>
                                        <p:attrNameLst>
                                          <p:attrName>style.visibility</p:attrName>
                                        </p:attrNameLst>
                                      </p:cBhvr>
                                      <p:to>
                                        <p:strVal val="visible"/>
                                      </p:to>
                                    </p:set>
                                    <p:animEffect transition="in" filter="fade">
                                      <p:cBhvr>
                                        <p:cTn id="58" dur="500"/>
                                        <p:tgtEl>
                                          <p:spTgt spid="49"/>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37"/>
                                        </p:tgtEl>
                                        <p:attrNameLst>
                                          <p:attrName>style.visibility</p:attrName>
                                        </p:attrNameLst>
                                      </p:cBhvr>
                                      <p:to>
                                        <p:strVal val="visible"/>
                                      </p:to>
                                    </p:set>
                                    <p:animEffect transition="in" filter="fade">
                                      <p:cBhvr>
                                        <p:cTn id="61" dur="500"/>
                                        <p:tgtEl>
                                          <p:spTgt spid="37"/>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51"/>
                                        </p:tgtEl>
                                        <p:attrNameLst>
                                          <p:attrName>style.visibility</p:attrName>
                                        </p:attrNameLst>
                                      </p:cBhvr>
                                      <p:to>
                                        <p:strVal val="visible"/>
                                      </p:to>
                                    </p:set>
                                    <p:animEffect transition="in" filter="fade">
                                      <p:cBhvr>
                                        <p:cTn id="64" dur="500"/>
                                        <p:tgtEl>
                                          <p:spTgt spid="51"/>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38"/>
                                        </p:tgtEl>
                                        <p:attrNameLst>
                                          <p:attrName>style.visibility</p:attrName>
                                        </p:attrNameLst>
                                      </p:cBhvr>
                                      <p:to>
                                        <p:strVal val="visible"/>
                                      </p:to>
                                    </p:set>
                                    <p:animEffect transition="in" filter="fade">
                                      <p:cBhvr>
                                        <p:cTn id="67" dur="500"/>
                                        <p:tgtEl>
                                          <p:spTgt spid="38"/>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53"/>
                                        </p:tgtEl>
                                        <p:attrNameLst>
                                          <p:attrName>style.visibility</p:attrName>
                                        </p:attrNameLst>
                                      </p:cBhvr>
                                      <p:to>
                                        <p:strVal val="visible"/>
                                      </p:to>
                                    </p:set>
                                    <p:animEffect transition="in" filter="fade">
                                      <p:cBhvr>
                                        <p:cTn id="70" dur="500"/>
                                        <p:tgtEl>
                                          <p:spTgt spid="53"/>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36"/>
                                        </p:tgtEl>
                                        <p:attrNameLst>
                                          <p:attrName>style.visibility</p:attrName>
                                        </p:attrNameLst>
                                      </p:cBhvr>
                                      <p:to>
                                        <p:strVal val="visible"/>
                                      </p:to>
                                    </p:set>
                                    <p:animEffect transition="in" filter="fade">
                                      <p:cBhvr>
                                        <p:cTn id="73" dur="500"/>
                                        <p:tgtEl>
                                          <p:spTgt spid="36"/>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55"/>
                                        </p:tgtEl>
                                        <p:attrNameLst>
                                          <p:attrName>style.visibility</p:attrName>
                                        </p:attrNameLst>
                                      </p:cBhvr>
                                      <p:to>
                                        <p:strVal val="visible"/>
                                      </p:to>
                                    </p:set>
                                    <p:animEffect transition="in" filter="fade">
                                      <p:cBhvr>
                                        <p:cTn id="76" dur="500"/>
                                        <p:tgtEl>
                                          <p:spTgt spid="55"/>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33"/>
                                        </p:tgtEl>
                                        <p:attrNameLst>
                                          <p:attrName>style.visibility</p:attrName>
                                        </p:attrNameLst>
                                      </p:cBhvr>
                                      <p:to>
                                        <p:strVal val="visible"/>
                                      </p:to>
                                    </p:set>
                                    <p:animEffect transition="in" filter="fade">
                                      <p:cBhvr>
                                        <p:cTn id="79" dur="500"/>
                                        <p:tgtEl>
                                          <p:spTgt spid="33"/>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57"/>
                                        </p:tgtEl>
                                        <p:attrNameLst>
                                          <p:attrName>style.visibility</p:attrName>
                                        </p:attrNameLst>
                                      </p:cBhvr>
                                      <p:to>
                                        <p:strVal val="visible"/>
                                      </p:to>
                                    </p:set>
                                    <p:animEffect transition="in" filter="fade">
                                      <p:cBhvr>
                                        <p:cTn id="82" dur="500"/>
                                        <p:tgtEl>
                                          <p:spTgt spid="57"/>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45"/>
                                        </p:tgtEl>
                                        <p:attrNameLst>
                                          <p:attrName>style.visibility</p:attrName>
                                        </p:attrNameLst>
                                      </p:cBhvr>
                                      <p:to>
                                        <p:strVal val="visible"/>
                                      </p:to>
                                    </p:set>
                                    <p:animEffect transition="in" filter="fade">
                                      <p:cBhvr>
                                        <p:cTn id="85" dur="500"/>
                                        <p:tgtEl>
                                          <p:spTgt spid="45"/>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59"/>
                                        </p:tgtEl>
                                        <p:attrNameLst>
                                          <p:attrName>style.visibility</p:attrName>
                                        </p:attrNameLst>
                                      </p:cBhvr>
                                      <p:to>
                                        <p:strVal val="visible"/>
                                      </p:to>
                                    </p:set>
                                    <p:animEffect transition="in" filter="fade">
                                      <p:cBhvr>
                                        <p:cTn id="88" dur="500"/>
                                        <p:tgtEl>
                                          <p:spTgt spid="59"/>
                                        </p:tgtEl>
                                      </p:cBhvr>
                                    </p:animEffect>
                                  </p:childTnLst>
                                </p:cTn>
                              </p:par>
                            </p:childTnLst>
                          </p:cTn>
                        </p:par>
                      </p:childTnLst>
                    </p:cTn>
                  </p:par>
                  <p:par>
                    <p:cTn id="89" fill="hold" nodeType="clickPar">
                      <p:stCondLst>
                        <p:cond delay="indefinite"/>
                      </p:stCondLst>
                      <p:childTnLst>
                        <p:par>
                          <p:cTn id="90" fill="hold" nodeType="withGroup">
                            <p:stCondLst>
                              <p:cond delay="0"/>
                            </p:stCondLst>
                            <p:childTnLst>
                              <p:par>
                                <p:cTn id="91" presetID="10" presetClass="entr" presetSubtype="0" fill="hold" nodeType="clickEffect">
                                  <p:stCondLst>
                                    <p:cond delay="0"/>
                                  </p:stCondLst>
                                  <p:childTnLst>
                                    <p:set>
                                      <p:cBhvr>
                                        <p:cTn id="92" dur="1" fill="hold">
                                          <p:stCondLst>
                                            <p:cond delay="0"/>
                                          </p:stCondLst>
                                        </p:cTn>
                                        <p:tgtEl>
                                          <p:spTgt spid="2"/>
                                        </p:tgtEl>
                                        <p:attrNameLst>
                                          <p:attrName>style.visibility</p:attrName>
                                        </p:attrNameLst>
                                      </p:cBhvr>
                                      <p:to>
                                        <p:strVal val="visible"/>
                                      </p:to>
                                    </p:set>
                                    <p:animEffect transition="in" filter="fade">
                                      <p:cBhvr>
                                        <p:cTn id="9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P spid="53" grpId="0" animBg="1"/>
      <p:bldP spid="54" grpId="0" animBg="1"/>
      <p:bldP spid="55" grpId="0" animBg="1"/>
      <p:bldP spid="56" grpId="0" animBg="1"/>
      <p:bldP spid="57" grpId="0" animBg="1"/>
      <p:bldP spid="58" grpId="0" animBg="1"/>
      <p:bldP spid="59" grpId="0" animBg="1"/>
    </p:bld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9394" name="Picture 3"/>
          <p:cNvPicPr>
            <a:picLocks noChangeAspect="1"/>
          </p:cNvPicPr>
          <p:nvPr/>
        </p:nvPicPr>
        <p:blipFill>
          <a:blip r:embed="rId3" cstate="print"/>
          <a:srcRect r="5551"/>
          <a:stretch>
            <a:fillRect/>
          </a:stretch>
        </p:blipFill>
        <p:spPr bwMode="auto">
          <a:xfrm>
            <a:off x="1588" y="0"/>
            <a:ext cx="9142412" cy="6858000"/>
          </a:xfrm>
          <a:prstGeom prst="rect">
            <a:avLst/>
          </a:prstGeom>
          <a:noFill/>
          <a:ln w="9525">
            <a:noFill/>
            <a:miter lim="800000"/>
            <a:headEnd/>
            <a:tailEnd/>
          </a:ln>
        </p:spPr>
      </p:pic>
      <p:sp>
        <p:nvSpPr>
          <p:cNvPr id="113" name="Hexagon 112"/>
          <p:cNvSpPr>
            <a:spLocks noChangeArrowheads="1"/>
          </p:cNvSpPr>
          <p:nvPr/>
        </p:nvSpPr>
        <p:spPr bwMode="auto">
          <a:xfrm>
            <a:off x="3597275" y="1333500"/>
            <a:ext cx="441325" cy="381000"/>
          </a:xfrm>
          <a:prstGeom prst="hexagon">
            <a:avLst>
              <a:gd name="adj" fmla="val 24963"/>
              <a:gd name="vf" fmla="val 115470"/>
            </a:avLst>
          </a:prstGeom>
          <a:solidFill>
            <a:srgbClr val="D9BA62"/>
          </a:solidFill>
          <a:ln w="25400">
            <a:solidFill>
              <a:srgbClr val="262626"/>
            </a:solidFill>
            <a:miter lim="800000"/>
            <a:headEnd/>
            <a:tailEnd/>
          </a:ln>
          <a:effectLst>
            <a:outerShdw blurRad="63500" dist="23000" dir="5400000" rotWithShape="0">
              <a:srgbClr val="000000">
                <a:alpha val="34999"/>
              </a:srgbClr>
            </a:outerShdw>
          </a:effectLst>
        </p:spPr>
        <p:txBody>
          <a:bodyPr anchor="ctr"/>
          <a:lstStyle/>
          <a:p>
            <a:pPr algn="ctr" fontAlgn="auto">
              <a:spcBef>
                <a:spcPts val="0"/>
              </a:spcBef>
              <a:spcAft>
                <a:spcPts val="0"/>
              </a:spcAft>
              <a:defRPr/>
            </a:pPr>
            <a:endParaRPr lang="en-US">
              <a:solidFill>
                <a:srgbClr val="FFFFFF"/>
              </a:solidFill>
              <a:latin typeface="+mn-lt"/>
            </a:endParaRPr>
          </a:p>
        </p:txBody>
      </p:sp>
      <p:sp>
        <p:nvSpPr>
          <p:cNvPr id="114" name="Hexagon 113"/>
          <p:cNvSpPr>
            <a:spLocks noChangeArrowheads="1"/>
          </p:cNvSpPr>
          <p:nvPr/>
        </p:nvSpPr>
        <p:spPr bwMode="auto">
          <a:xfrm>
            <a:off x="3986213" y="3352800"/>
            <a:ext cx="441325" cy="381000"/>
          </a:xfrm>
          <a:prstGeom prst="hexagon">
            <a:avLst>
              <a:gd name="adj" fmla="val 24963"/>
              <a:gd name="vf" fmla="val 115470"/>
            </a:avLst>
          </a:prstGeom>
          <a:solidFill>
            <a:srgbClr val="D9BA62"/>
          </a:solidFill>
          <a:ln w="25400">
            <a:solidFill>
              <a:srgbClr val="262626"/>
            </a:solidFill>
            <a:miter lim="800000"/>
            <a:headEnd/>
            <a:tailEnd/>
          </a:ln>
          <a:effectLst>
            <a:outerShdw blurRad="63500" dist="23000" dir="5400000" rotWithShape="0">
              <a:srgbClr val="000000">
                <a:alpha val="34999"/>
              </a:srgbClr>
            </a:outerShdw>
          </a:effectLst>
        </p:spPr>
        <p:txBody>
          <a:bodyPr anchor="ctr"/>
          <a:lstStyle/>
          <a:p>
            <a:pPr algn="ctr" fontAlgn="auto">
              <a:spcBef>
                <a:spcPts val="0"/>
              </a:spcBef>
              <a:spcAft>
                <a:spcPts val="0"/>
              </a:spcAft>
              <a:defRPr/>
            </a:pPr>
            <a:endParaRPr lang="en-US">
              <a:solidFill>
                <a:srgbClr val="FFFFFF"/>
              </a:solidFill>
              <a:latin typeface="+mn-lt"/>
            </a:endParaRPr>
          </a:p>
        </p:txBody>
      </p:sp>
      <p:sp>
        <p:nvSpPr>
          <p:cNvPr id="115" name="Hexagon 114"/>
          <p:cNvSpPr>
            <a:spLocks noChangeArrowheads="1"/>
          </p:cNvSpPr>
          <p:nvPr/>
        </p:nvSpPr>
        <p:spPr bwMode="auto">
          <a:xfrm>
            <a:off x="3986213" y="4800600"/>
            <a:ext cx="441325" cy="381000"/>
          </a:xfrm>
          <a:prstGeom prst="hexagon">
            <a:avLst>
              <a:gd name="adj" fmla="val 24963"/>
              <a:gd name="vf" fmla="val 115470"/>
            </a:avLst>
          </a:prstGeom>
          <a:solidFill>
            <a:srgbClr val="D9BA62"/>
          </a:solidFill>
          <a:ln w="25400">
            <a:solidFill>
              <a:srgbClr val="262626"/>
            </a:solidFill>
            <a:miter lim="800000"/>
            <a:headEnd/>
            <a:tailEnd/>
          </a:ln>
          <a:effectLst>
            <a:outerShdw blurRad="63500" dist="23000" dir="5400000" rotWithShape="0">
              <a:srgbClr val="000000">
                <a:alpha val="34999"/>
              </a:srgbClr>
            </a:outerShdw>
          </a:effectLst>
        </p:spPr>
        <p:txBody>
          <a:bodyPr anchor="ctr"/>
          <a:lstStyle/>
          <a:p>
            <a:pPr algn="ctr" fontAlgn="auto">
              <a:spcBef>
                <a:spcPts val="0"/>
              </a:spcBef>
              <a:spcAft>
                <a:spcPts val="0"/>
              </a:spcAft>
              <a:defRPr/>
            </a:pPr>
            <a:endParaRPr lang="en-US">
              <a:solidFill>
                <a:srgbClr val="FFFFFF"/>
              </a:solidFill>
              <a:latin typeface="+mn-lt"/>
            </a:endParaRPr>
          </a:p>
        </p:txBody>
      </p:sp>
      <p:sp>
        <p:nvSpPr>
          <p:cNvPr id="116" name="Hexagon 115"/>
          <p:cNvSpPr>
            <a:spLocks noChangeArrowheads="1"/>
          </p:cNvSpPr>
          <p:nvPr/>
        </p:nvSpPr>
        <p:spPr bwMode="auto">
          <a:xfrm>
            <a:off x="6103938" y="2971800"/>
            <a:ext cx="441325" cy="381000"/>
          </a:xfrm>
          <a:prstGeom prst="hexagon">
            <a:avLst>
              <a:gd name="adj" fmla="val 24963"/>
              <a:gd name="vf" fmla="val 115470"/>
            </a:avLst>
          </a:prstGeom>
          <a:solidFill>
            <a:srgbClr val="D9BA62"/>
          </a:solidFill>
          <a:ln w="25400">
            <a:solidFill>
              <a:srgbClr val="262626"/>
            </a:solidFill>
            <a:miter lim="800000"/>
            <a:headEnd/>
            <a:tailEnd/>
          </a:ln>
          <a:effectLst>
            <a:outerShdw blurRad="63500" dist="23000" dir="5400000" rotWithShape="0">
              <a:srgbClr val="000000">
                <a:alpha val="34999"/>
              </a:srgbClr>
            </a:outerShdw>
          </a:effectLst>
        </p:spPr>
        <p:txBody>
          <a:bodyPr anchor="ctr"/>
          <a:lstStyle/>
          <a:p>
            <a:pPr algn="ctr" fontAlgn="auto">
              <a:spcBef>
                <a:spcPts val="0"/>
              </a:spcBef>
              <a:spcAft>
                <a:spcPts val="0"/>
              </a:spcAft>
              <a:defRPr/>
            </a:pPr>
            <a:endParaRPr lang="en-US">
              <a:solidFill>
                <a:srgbClr val="FFFFFF"/>
              </a:solidFill>
              <a:latin typeface="+mn-lt"/>
            </a:endParaRPr>
          </a:p>
        </p:txBody>
      </p:sp>
      <p:sp>
        <p:nvSpPr>
          <p:cNvPr id="117" name="Hexagon 116"/>
          <p:cNvSpPr>
            <a:spLocks noChangeArrowheads="1"/>
          </p:cNvSpPr>
          <p:nvPr/>
        </p:nvSpPr>
        <p:spPr bwMode="auto">
          <a:xfrm>
            <a:off x="4557713" y="5257800"/>
            <a:ext cx="441325" cy="381000"/>
          </a:xfrm>
          <a:prstGeom prst="hexagon">
            <a:avLst>
              <a:gd name="adj" fmla="val 24963"/>
              <a:gd name="vf" fmla="val 115470"/>
            </a:avLst>
          </a:prstGeom>
          <a:solidFill>
            <a:srgbClr val="D9BA62"/>
          </a:solidFill>
          <a:ln w="25400">
            <a:solidFill>
              <a:srgbClr val="262626"/>
            </a:solidFill>
            <a:miter lim="800000"/>
            <a:headEnd/>
            <a:tailEnd/>
          </a:ln>
          <a:effectLst>
            <a:outerShdw blurRad="63500" dist="23000" dir="5400000" rotWithShape="0">
              <a:srgbClr val="000000">
                <a:alpha val="34999"/>
              </a:srgbClr>
            </a:outerShdw>
          </a:effectLst>
        </p:spPr>
        <p:txBody>
          <a:bodyPr anchor="ctr"/>
          <a:lstStyle/>
          <a:p>
            <a:pPr algn="ctr" fontAlgn="auto">
              <a:spcBef>
                <a:spcPts val="0"/>
              </a:spcBef>
              <a:spcAft>
                <a:spcPts val="0"/>
              </a:spcAft>
              <a:defRPr/>
            </a:pPr>
            <a:endParaRPr lang="en-US">
              <a:solidFill>
                <a:srgbClr val="FFFFFF"/>
              </a:solidFill>
              <a:latin typeface="+mn-lt"/>
            </a:endParaRPr>
          </a:p>
        </p:txBody>
      </p:sp>
      <p:sp>
        <p:nvSpPr>
          <p:cNvPr id="118" name="Hexagon 117"/>
          <p:cNvSpPr>
            <a:spLocks noChangeArrowheads="1"/>
          </p:cNvSpPr>
          <p:nvPr/>
        </p:nvSpPr>
        <p:spPr bwMode="auto">
          <a:xfrm>
            <a:off x="7796213" y="1981200"/>
            <a:ext cx="441325" cy="381000"/>
          </a:xfrm>
          <a:prstGeom prst="hexagon">
            <a:avLst>
              <a:gd name="adj" fmla="val 24963"/>
              <a:gd name="vf" fmla="val 115470"/>
            </a:avLst>
          </a:prstGeom>
          <a:solidFill>
            <a:srgbClr val="D9BA62"/>
          </a:solidFill>
          <a:ln w="25400">
            <a:solidFill>
              <a:srgbClr val="262626"/>
            </a:solidFill>
            <a:miter lim="800000"/>
            <a:headEnd/>
            <a:tailEnd/>
          </a:ln>
          <a:effectLst>
            <a:outerShdw blurRad="63500" dist="23000" dir="5400000" rotWithShape="0">
              <a:srgbClr val="000000">
                <a:alpha val="34999"/>
              </a:srgbClr>
            </a:outerShdw>
          </a:effectLst>
        </p:spPr>
        <p:txBody>
          <a:bodyPr anchor="ctr"/>
          <a:lstStyle/>
          <a:p>
            <a:pPr algn="ctr" fontAlgn="auto">
              <a:spcBef>
                <a:spcPts val="0"/>
              </a:spcBef>
              <a:spcAft>
                <a:spcPts val="0"/>
              </a:spcAft>
              <a:defRPr/>
            </a:pPr>
            <a:endParaRPr lang="en-US">
              <a:solidFill>
                <a:srgbClr val="FFFFFF"/>
              </a:solidFill>
              <a:latin typeface="+mn-lt"/>
            </a:endParaRPr>
          </a:p>
        </p:txBody>
      </p:sp>
      <p:sp>
        <p:nvSpPr>
          <p:cNvPr id="119" name="Hexagon 118"/>
          <p:cNvSpPr>
            <a:spLocks noChangeArrowheads="1"/>
          </p:cNvSpPr>
          <p:nvPr/>
        </p:nvSpPr>
        <p:spPr bwMode="auto">
          <a:xfrm>
            <a:off x="3763963" y="2171700"/>
            <a:ext cx="442912" cy="381000"/>
          </a:xfrm>
          <a:prstGeom prst="hexagon">
            <a:avLst>
              <a:gd name="adj" fmla="val 25053"/>
              <a:gd name="vf" fmla="val 115470"/>
            </a:avLst>
          </a:prstGeom>
          <a:solidFill>
            <a:srgbClr val="D9BA62"/>
          </a:solidFill>
          <a:ln w="25400">
            <a:solidFill>
              <a:srgbClr val="262626"/>
            </a:solidFill>
            <a:miter lim="800000"/>
            <a:headEnd/>
            <a:tailEnd/>
          </a:ln>
          <a:effectLst>
            <a:outerShdw blurRad="63500" dist="23000" dir="5400000" rotWithShape="0">
              <a:srgbClr val="000000">
                <a:alpha val="34999"/>
              </a:srgbClr>
            </a:outerShdw>
          </a:effectLst>
        </p:spPr>
        <p:txBody>
          <a:bodyPr anchor="ctr"/>
          <a:lstStyle/>
          <a:p>
            <a:pPr algn="ctr" fontAlgn="auto">
              <a:spcBef>
                <a:spcPts val="0"/>
              </a:spcBef>
              <a:spcAft>
                <a:spcPts val="0"/>
              </a:spcAft>
              <a:defRPr/>
            </a:pPr>
            <a:endParaRPr lang="en-US">
              <a:solidFill>
                <a:srgbClr val="FFFFFF"/>
              </a:solidFill>
              <a:latin typeface="+mn-lt"/>
            </a:endParaRPr>
          </a:p>
        </p:txBody>
      </p:sp>
      <p:sp>
        <p:nvSpPr>
          <p:cNvPr id="120" name="Hexagon 119"/>
          <p:cNvSpPr>
            <a:spLocks noChangeArrowheads="1"/>
          </p:cNvSpPr>
          <p:nvPr/>
        </p:nvSpPr>
        <p:spPr bwMode="auto">
          <a:xfrm>
            <a:off x="5440363" y="2362200"/>
            <a:ext cx="442912" cy="381000"/>
          </a:xfrm>
          <a:prstGeom prst="hexagon">
            <a:avLst>
              <a:gd name="adj" fmla="val 25053"/>
              <a:gd name="vf" fmla="val 115470"/>
            </a:avLst>
          </a:prstGeom>
          <a:solidFill>
            <a:srgbClr val="D9BA62"/>
          </a:solidFill>
          <a:ln w="25400">
            <a:solidFill>
              <a:srgbClr val="262626"/>
            </a:solidFill>
            <a:miter lim="800000"/>
            <a:headEnd/>
            <a:tailEnd/>
          </a:ln>
          <a:effectLst>
            <a:outerShdw blurRad="63500" dist="23000" dir="5400000" rotWithShape="0">
              <a:srgbClr val="000000">
                <a:alpha val="34999"/>
              </a:srgbClr>
            </a:outerShdw>
          </a:effectLst>
        </p:spPr>
        <p:txBody>
          <a:bodyPr anchor="ctr"/>
          <a:lstStyle/>
          <a:p>
            <a:pPr algn="ctr" fontAlgn="auto">
              <a:spcBef>
                <a:spcPts val="0"/>
              </a:spcBef>
              <a:spcAft>
                <a:spcPts val="0"/>
              </a:spcAft>
              <a:defRPr/>
            </a:pPr>
            <a:endParaRPr lang="en-US">
              <a:solidFill>
                <a:srgbClr val="FFFFFF"/>
              </a:solidFill>
              <a:latin typeface="+mn-lt"/>
            </a:endParaRPr>
          </a:p>
        </p:txBody>
      </p:sp>
      <p:sp>
        <p:nvSpPr>
          <p:cNvPr id="121" name="Hexagon 120"/>
          <p:cNvSpPr>
            <a:spLocks noChangeArrowheads="1"/>
          </p:cNvSpPr>
          <p:nvPr/>
        </p:nvSpPr>
        <p:spPr bwMode="auto">
          <a:xfrm>
            <a:off x="4748213" y="4305300"/>
            <a:ext cx="441325" cy="381000"/>
          </a:xfrm>
          <a:prstGeom prst="hexagon">
            <a:avLst>
              <a:gd name="adj" fmla="val 24963"/>
              <a:gd name="vf" fmla="val 115470"/>
            </a:avLst>
          </a:prstGeom>
          <a:solidFill>
            <a:srgbClr val="D9BA62"/>
          </a:solidFill>
          <a:ln w="25400">
            <a:solidFill>
              <a:srgbClr val="262626"/>
            </a:solidFill>
            <a:miter lim="800000"/>
            <a:headEnd/>
            <a:tailEnd/>
          </a:ln>
          <a:effectLst>
            <a:outerShdw blurRad="63500" dist="23000" dir="5400000" rotWithShape="0">
              <a:srgbClr val="000000">
                <a:alpha val="34999"/>
              </a:srgbClr>
            </a:outerShdw>
          </a:effectLst>
        </p:spPr>
        <p:txBody>
          <a:bodyPr anchor="ctr"/>
          <a:lstStyle/>
          <a:p>
            <a:pPr algn="ctr" fontAlgn="auto">
              <a:spcBef>
                <a:spcPts val="0"/>
              </a:spcBef>
              <a:spcAft>
                <a:spcPts val="0"/>
              </a:spcAft>
              <a:defRPr/>
            </a:pPr>
            <a:endParaRPr lang="en-US">
              <a:solidFill>
                <a:srgbClr val="FFFFFF"/>
              </a:solidFill>
              <a:latin typeface="+mn-lt"/>
            </a:endParaRPr>
          </a:p>
        </p:txBody>
      </p:sp>
      <p:sp>
        <p:nvSpPr>
          <p:cNvPr id="122" name="Hexagon 121"/>
          <p:cNvSpPr>
            <a:spLocks noChangeArrowheads="1"/>
          </p:cNvSpPr>
          <p:nvPr/>
        </p:nvSpPr>
        <p:spPr bwMode="auto">
          <a:xfrm>
            <a:off x="4999038" y="2971800"/>
            <a:ext cx="441325" cy="381000"/>
          </a:xfrm>
          <a:prstGeom prst="hexagon">
            <a:avLst>
              <a:gd name="adj" fmla="val 24963"/>
              <a:gd name="vf" fmla="val 115470"/>
            </a:avLst>
          </a:prstGeom>
          <a:solidFill>
            <a:srgbClr val="D9BA62"/>
          </a:solidFill>
          <a:ln w="25400">
            <a:solidFill>
              <a:srgbClr val="262626"/>
            </a:solidFill>
            <a:miter lim="800000"/>
            <a:headEnd/>
            <a:tailEnd/>
          </a:ln>
          <a:effectLst>
            <a:outerShdw blurRad="63500" dist="23000" dir="5400000" rotWithShape="0">
              <a:srgbClr val="000000">
                <a:alpha val="34999"/>
              </a:srgbClr>
            </a:outerShdw>
          </a:effectLst>
        </p:spPr>
        <p:txBody>
          <a:bodyPr anchor="ctr"/>
          <a:lstStyle/>
          <a:p>
            <a:pPr algn="ctr" fontAlgn="auto">
              <a:spcBef>
                <a:spcPts val="0"/>
              </a:spcBef>
              <a:spcAft>
                <a:spcPts val="0"/>
              </a:spcAft>
              <a:defRPr/>
            </a:pPr>
            <a:endParaRPr lang="en-US">
              <a:solidFill>
                <a:srgbClr val="FFFFFF"/>
              </a:solidFill>
              <a:latin typeface="+mn-lt"/>
            </a:endParaRPr>
          </a:p>
        </p:txBody>
      </p:sp>
      <p:sp>
        <p:nvSpPr>
          <p:cNvPr id="123" name="Hexagon 122"/>
          <p:cNvSpPr>
            <a:spLocks noChangeArrowheads="1"/>
          </p:cNvSpPr>
          <p:nvPr/>
        </p:nvSpPr>
        <p:spPr bwMode="auto">
          <a:xfrm>
            <a:off x="4525963" y="1524000"/>
            <a:ext cx="442912" cy="381000"/>
          </a:xfrm>
          <a:prstGeom prst="hexagon">
            <a:avLst>
              <a:gd name="adj" fmla="val 25053"/>
              <a:gd name="vf" fmla="val 115470"/>
            </a:avLst>
          </a:prstGeom>
          <a:solidFill>
            <a:srgbClr val="D9BA62"/>
          </a:solidFill>
          <a:ln w="25400">
            <a:solidFill>
              <a:srgbClr val="262626"/>
            </a:solidFill>
            <a:miter lim="800000"/>
            <a:headEnd/>
            <a:tailEnd/>
          </a:ln>
          <a:effectLst>
            <a:outerShdw blurRad="63500" dist="23000" dir="5400000" rotWithShape="0">
              <a:srgbClr val="000000">
                <a:alpha val="34999"/>
              </a:srgbClr>
            </a:outerShdw>
          </a:effectLst>
        </p:spPr>
        <p:txBody>
          <a:bodyPr anchor="ctr"/>
          <a:lstStyle/>
          <a:p>
            <a:pPr algn="ctr" fontAlgn="auto">
              <a:spcBef>
                <a:spcPts val="0"/>
              </a:spcBef>
              <a:spcAft>
                <a:spcPts val="0"/>
              </a:spcAft>
              <a:defRPr/>
            </a:pPr>
            <a:endParaRPr lang="en-US">
              <a:solidFill>
                <a:srgbClr val="FFFFFF"/>
              </a:solidFill>
              <a:latin typeface="+mn-lt"/>
            </a:endParaRPr>
          </a:p>
        </p:txBody>
      </p:sp>
      <p:sp>
        <p:nvSpPr>
          <p:cNvPr id="124" name="Hexagon 123"/>
          <p:cNvSpPr>
            <a:spLocks noChangeArrowheads="1"/>
          </p:cNvSpPr>
          <p:nvPr/>
        </p:nvSpPr>
        <p:spPr bwMode="auto">
          <a:xfrm>
            <a:off x="5883275" y="1333500"/>
            <a:ext cx="441325" cy="381000"/>
          </a:xfrm>
          <a:prstGeom prst="hexagon">
            <a:avLst>
              <a:gd name="adj" fmla="val 24963"/>
              <a:gd name="vf" fmla="val 115470"/>
            </a:avLst>
          </a:prstGeom>
          <a:solidFill>
            <a:srgbClr val="D9BA62"/>
          </a:solidFill>
          <a:ln w="25400">
            <a:solidFill>
              <a:srgbClr val="262626"/>
            </a:solidFill>
            <a:miter lim="800000"/>
            <a:headEnd/>
            <a:tailEnd/>
          </a:ln>
          <a:effectLst>
            <a:outerShdw blurRad="63500" dist="23000" dir="5400000" rotWithShape="0">
              <a:srgbClr val="000000">
                <a:alpha val="34999"/>
              </a:srgbClr>
            </a:outerShdw>
          </a:effectLst>
        </p:spPr>
        <p:txBody>
          <a:bodyPr anchor="ctr"/>
          <a:lstStyle/>
          <a:p>
            <a:pPr algn="ctr" fontAlgn="auto">
              <a:spcBef>
                <a:spcPts val="0"/>
              </a:spcBef>
              <a:spcAft>
                <a:spcPts val="0"/>
              </a:spcAft>
              <a:defRPr/>
            </a:pPr>
            <a:endParaRPr lang="en-US">
              <a:solidFill>
                <a:srgbClr val="FFFFFF"/>
              </a:solidFill>
              <a:latin typeface="+mn-lt"/>
            </a:endParaRPr>
          </a:p>
        </p:txBody>
      </p:sp>
      <p:sp>
        <p:nvSpPr>
          <p:cNvPr id="125" name="Hexagon 124"/>
          <p:cNvSpPr>
            <a:spLocks noChangeArrowheads="1"/>
          </p:cNvSpPr>
          <p:nvPr/>
        </p:nvSpPr>
        <p:spPr bwMode="auto">
          <a:xfrm>
            <a:off x="5440363" y="1714500"/>
            <a:ext cx="442912" cy="381000"/>
          </a:xfrm>
          <a:prstGeom prst="hexagon">
            <a:avLst>
              <a:gd name="adj" fmla="val 25053"/>
              <a:gd name="vf" fmla="val 115470"/>
            </a:avLst>
          </a:prstGeom>
          <a:solidFill>
            <a:srgbClr val="D9BA62"/>
          </a:solidFill>
          <a:ln w="25400">
            <a:solidFill>
              <a:srgbClr val="262626"/>
            </a:solidFill>
            <a:miter lim="800000"/>
            <a:headEnd/>
            <a:tailEnd/>
          </a:ln>
          <a:effectLst>
            <a:outerShdw blurRad="63500" dist="23000" dir="5400000" rotWithShape="0">
              <a:srgbClr val="000000">
                <a:alpha val="34999"/>
              </a:srgbClr>
            </a:outerShdw>
          </a:effectLst>
        </p:spPr>
        <p:txBody>
          <a:bodyPr anchor="ctr"/>
          <a:lstStyle/>
          <a:p>
            <a:pPr algn="ctr" fontAlgn="auto">
              <a:spcBef>
                <a:spcPts val="0"/>
              </a:spcBef>
              <a:spcAft>
                <a:spcPts val="0"/>
              </a:spcAft>
              <a:defRPr/>
            </a:pPr>
            <a:endParaRPr lang="en-US">
              <a:solidFill>
                <a:srgbClr val="FFFFFF"/>
              </a:solidFill>
              <a:latin typeface="+mn-lt"/>
            </a:endParaRPr>
          </a:p>
        </p:txBody>
      </p:sp>
      <p:sp>
        <p:nvSpPr>
          <p:cNvPr id="126" name="Hexagon 125"/>
          <p:cNvSpPr>
            <a:spLocks noChangeArrowheads="1"/>
          </p:cNvSpPr>
          <p:nvPr/>
        </p:nvSpPr>
        <p:spPr bwMode="auto">
          <a:xfrm>
            <a:off x="5662613" y="4610100"/>
            <a:ext cx="441325" cy="381000"/>
          </a:xfrm>
          <a:prstGeom prst="hexagon">
            <a:avLst>
              <a:gd name="adj" fmla="val 24963"/>
              <a:gd name="vf" fmla="val 115470"/>
            </a:avLst>
          </a:prstGeom>
          <a:solidFill>
            <a:srgbClr val="D9BA62"/>
          </a:solidFill>
          <a:ln w="25400">
            <a:solidFill>
              <a:srgbClr val="262626"/>
            </a:solidFill>
            <a:miter lim="800000"/>
            <a:headEnd/>
            <a:tailEnd/>
          </a:ln>
          <a:effectLst>
            <a:outerShdw blurRad="63500" dist="23000" dir="5400000" rotWithShape="0">
              <a:srgbClr val="000000">
                <a:alpha val="34999"/>
              </a:srgbClr>
            </a:outerShdw>
          </a:effectLst>
        </p:spPr>
        <p:txBody>
          <a:bodyPr anchor="ctr"/>
          <a:lstStyle/>
          <a:p>
            <a:pPr algn="ctr" fontAlgn="auto">
              <a:spcBef>
                <a:spcPts val="0"/>
              </a:spcBef>
              <a:spcAft>
                <a:spcPts val="0"/>
              </a:spcAft>
              <a:defRPr/>
            </a:pPr>
            <a:endParaRPr lang="en-US">
              <a:solidFill>
                <a:srgbClr val="FFFFFF"/>
              </a:solidFill>
              <a:latin typeface="+mn-lt"/>
            </a:endParaRPr>
          </a:p>
        </p:txBody>
      </p:sp>
      <p:sp>
        <p:nvSpPr>
          <p:cNvPr id="127" name="Hexagon 126"/>
          <p:cNvSpPr>
            <a:spLocks noChangeArrowheads="1"/>
          </p:cNvSpPr>
          <p:nvPr/>
        </p:nvSpPr>
        <p:spPr bwMode="auto">
          <a:xfrm>
            <a:off x="8016875" y="2590800"/>
            <a:ext cx="441325" cy="381000"/>
          </a:xfrm>
          <a:prstGeom prst="hexagon">
            <a:avLst>
              <a:gd name="adj" fmla="val 24963"/>
              <a:gd name="vf" fmla="val 115470"/>
            </a:avLst>
          </a:prstGeom>
          <a:solidFill>
            <a:srgbClr val="D9BA62"/>
          </a:solidFill>
          <a:ln w="25400">
            <a:solidFill>
              <a:srgbClr val="262626"/>
            </a:solidFill>
            <a:miter lim="800000"/>
            <a:headEnd/>
            <a:tailEnd/>
          </a:ln>
          <a:effectLst>
            <a:outerShdw blurRad="63500" dist="23000" dir="5400000" rotWithShape="0">
              <a:srgbClr val="000000">
                <a:alpha val="34999"/>
              </a:srgbClr>
            </a:outerShdw>
          </a:effectLst>
        </p:spPr>
        <p:txBody>
          <a:bodyPr anchor="ctr"/>
          <a:lstStyle/>
          <a:p>
            <a:pPr algn="ctr" fontAlgn="auto">
              <a:spcBef>
                <a:spcPts val="0"/>
              </a:spcBef>
              <a:spcAft>
                <a:spcPts val="0"/>
              </a:spcAft>
              <a:defRPr/>
            </a:pPr>
            <a:endParaRPr lang="en-US">
              <a:solidFill>
                <a:srgbClr val="FFFFFF"/>
              </a:solidFill>
              <a:latin typeface="+mn-lt"/>
            </a:endParaRPr>
          </a:p>
        </p:txBody>
      </p:sp>
      <p:sp>
        <p:nvSpPr>
          <p:cNvPr id="128" name="Hexagon 127"/>
          <p:cNvSpPr>
            <a:spLocks noChangeArrowheads="1"/>
          </p:cNvSpPr>
          <p:nvPr/>
        </p:nvSpPr>
        <p:spPr bwMode="auto">
          <a:xfrm>
            <a:off x="6324600" y="1295400"/>
            <a:ext cx="442913" cy="381000"/>
          </a:xfrm>
          <a:prstGeom prst="hexagon">
            <a:avLst>
              <a:gd name="adj" fmla="val 25053"/>
              <a:gd name="vf" fmla="val 115470"/>
            </a:avLst>
          </a:prstGeom>
          <a:solidFill>
            <a:srgbClr val="D9BA62"/>
          </a:solidFill>
          <a:ln w="25400">
            <a:solidFill>
              <a:srgbClr val="262626"/>
            </a:solidFill>
            <a:miter lim="800000"/>
            <a:headEnd/>
            <a:tailEnd/>
          </a:ln>
          <a:effectLst>
            <a:outerShdw blurRad="63500" dist="23000" dir="5400000" rotWithShape="0">
              <a:srgbClr val="000000">
                <a:alpha val="34999"/>
              </a:srgbClr>
            </a:outerShdw>
          </a:effectLst>
        </p:spPr>
        <p:txBody>
          <a:bodyPr anchor="ctr"/>
          <a:lstStyle/>
          <a:p>
            <a:pPr algn="ctr" fontAlgn="auto">
              <a:spcBef>
                <a:spcPts val="0"/>
              </a:spcBef>
              <a:spcAft>
                <a:spcPts val="0"/>
              </a:spcAft>
              <a:defRPr/>
            </a:pPr>
            <a:endParaRPr lang="en-US">
              <a:solidFill>
                <a:srgbClr val="FFFFFF"/>
              </a:solidFill>
              <a:latin typeface="+mn-lt"/>
            </a:endParaRPr>
          </a:p>
        </p:txBody>
      </p:sp>
      <p:sp>
        <p:nvSpPr>
          <p:cNvPr id="129" name="Hexagon 128"/>
          <p:cNvSpPr>
            <a:spLocks noChangeArrowheads="1"/>
          </p:cNvSpPr>
          <p:nvPr/>
        </p:nvSpPr>
        <p:spPr bwMode="auto">
          <a:xfrm>
            <a:off x="4427538" y="1990725"/>
            <a:ext cx="441325" cy="381000"/>
          </a:xfrm>
          <a:prstGeom prst="hexagon">
            <a:avLst>
              <a:gd name="adj" fmla="val 24963"/>
              <a:gd name="vf" fmla="val 115470"/>
            </a:avLst>
          </a:prstGeom>
          <a:solidFill>
            <a:srgbClr val="D9BA62"/>
          </a:solidFill>
          <a:ln w="25400">
            <a:solidFill>
              <a:srgbClr val="262626"/>
            </a:solidFill>
            <a:miter lim="800000"/>
            <a:headEnd/>
            <a:tailEnd/>
          </a:ln>
          <a:effectLst>
            <a:outerShdw blurRad="63500" dist="23000" dir="5400000" rotWithShape="0">
              <a:srgbClr val="000000">
                <a:alpha val="34999"/>
              </a:srgbClr>
            </a:outerShdw>
          </a:effectLst>
        </p:spPr>
        <p:txBody>
          <a:bodyPr anchor="ctr"/>
          <a:lstStyle/>
          <a:p>
            <a:pPr algn="ctr" fontAlgn="auto">
              <a:spcBef>
                <a:spcPts val="0"/>
              </a:spcBef>
              <a:spcAft>
                <a:spcPts val="0"/>
              </a:spcAft>
              <a:defRPr/>
            </a:pPr>
            <a:endParaRPr lang="en-US">
              <a:solidFill>
                <a:srgbClr val="FFFFFF"/>
              </a:solidFill>
              <a:latin typeface="+mn-lt"/>
            </a:endParaRPr>
          </a:p>
        </p:txBody>
      </p:sp>
      <p:sp>
        <p:nvSpPr>
          <p:cNvPr id="130" name="Hexagon 129"/>
          <p:cNvSpPr>
            <a:spLocks noChangeArrowheads="1"/>
          </p:cNvSpPr>
          <p:nvPr/>
        </p:nvSpPr>
        <p:spPr bwMode="auto">
          <a:xfrm>
            <a:off x="3597275" y="3733800"/>
            <a:ext cx="441325" cy="381000"/>
          </a:xfrm>
          <a:prstGeom prst="hexagon">
            <a:avLst>
              <a:gd name="adj" fmla="val 24963"/>
              <a:gd name="vf" fmla="val 115470"/>
            </a:avLst>
          </a:prstGeom>
          <a:solidFill>
            <a:srgbClr val="D9BA62"/>
          </a:solidFill>
          <a:ln w="25400">
            <a:solidFill>
              <a:srgbClr val="262626"/>
            </a:solidFill>
            <a:miter lim="800000"/>
            <a:headEnd/>
            <a:tailEnd/>
          </a:ln>
          <a:effectLst>
            <a:outerShdw blurRad="63500" dist="23000" dir="5400000" rotWithShape="0">
              <a:srgbClr val="000000">
                <a:alpha val="34999"/>
              </a:srgbClr>
            </a:outerShdw>
          </a:effectLst>
        </p:spPr>
        <p:txBody>
          <a:bodyPr anchor="ctr"/>
          <a:lstStyle/>
          <a:p>
            <a:pPr algn="ctr" fontAlgn="auto">
              <a:spcBef>
                <a:spcPts val="0"/>
              </a:spcBef>
              <a:spcAft>
                <a:spcPts val="0"/>
              </a:spcAft>
              <a:defRPr/>
            </a:pPr>
            <a:endParaRPr lang="en-US">
              <a:solidFill>
                <a:srgbClr val="FFFFFF"/>
              </a:solidFill>
              <a:latin typeface="+mn-lt"/>
            </a:endParaRPr>
          </a:p>
        </p:txBody>
      </p:sp>
      <p:sp>
        <p:nvSpPr>
          <p:cNvPr id="59413" name="Hexagon 130"/>
          <p:cNvSpPr>
            <a:spLocks noChangeArrowheads="1"/>
          </p:cNvSpPr>
          <p:nvPr/>
        </p:nvSpPr>
        <p:spPr bwMode="auto">
          <a:xfrm>
            <a:off x="3543300" y="4876800"/>
            <a:ext cx="442913" cy="381000"/>
          </a:xfrm>
          <a:prstGeom prst="hexagon">
            <a:avLst>
              <a:gd name="adj" fmla="val 25053"/>
              <a:gd name="vf" fmla="val 115470"/>
            </a:avLst>
          </a:prstGeom>
          <a:solidFill>
            <a:srgbClr val="D9BA62"/>
          </a:solidFill>
          <a:ln w="25400">
            <a:solidFill>
              <a:srgbClr val="262626"/>
            </a:solidFill>
            <a:miter lim="800000"/>
            <a:headEnd/>
            <a:tailEnd/>
          </a:ln>
        </p:spPr>
        <p:txBody>
          <a:bodyPr anchor="ctr"/>
          <a:lstStyle/>
          <a:p>
            <a:pPr algn="ctr"/>
            <a:endParaRPr lang="es-ES">
              <a:solidFill>
                <a:srgbClr val="FFFFFF"/>
              </a:solidFill>
              <a:latin typeface="Calibri" pitchFamily="34" charset="0"/>
            </a:endParaRPr>
          </a:p>
        </p:txBody>
      </p:sp>
      <p:sp>
        <p:nvSpPr>
          <p:cNvPr id="132" name="Hexagon 131"/>
          <p:cNvSpPr>
            <a:spLocks noChangeArrowheads="1"/>
          </p:cNvSpPr>
          <p:nvPr/>
        </p:nvSpPr>
        <p:spPr bwMode="auto">
          <a:xfrm>
            <a:off x="5189538" y="1951038"/>
            <a:ext cx="441325" cy="381000"/>
          </a:xfrm>
          <a:prstGeom prst="hexagon">
            <a:avLst>
              <a:gd name="adj" fmla="val 24963"/>
              <a:gd name="vf" fmla="val 115470"/>
            </a:avLst>
          </a:prstGeom>
          <a:solidFill>
            <a:srgbClr val="D9BA62"/>
          </a:solidFill>
          <a:ln w="25400">
            <a:solidFill>
              <a:srgbClr val="262626"/>
            </a:solidFill>
            <a:miter lim="800000"/>
            <a:headEnd/>
            <a:tailEnd/>
          </a:ln>
          <a:effectLst>
            <a:outerShdw blurRad="63500" dist="23000" dir="5400000" rotWithShape="0">
              <a:srgbClr val="000000">
                <a:alpha val="34999"/>
              </a:srgbClr>
            </a:outerShdw>
          </a:effectLst>
        </p:spPr>
        <p:txBody>
          <a:bodyPr anchor="ctr"/>
          <a:lstStyle/>
          <a:p>
            <a:pPr algn="ctr" fontAlgn="auto">
              <a:spcBef>
                <a:spcPts val="0"/>
              </a:spcBef>
              <a:spcAft>
                <a:spcPts val="0"/>
              </a:spcAft>
              <a:defRPr/>
            </a:pPr>
            <a:endParaRPr lang="en-US">
              <a:solidFill>
                <a:srgbClr val="FFFFFF"/>
              </a:solidFill>
              <a:latin typeface="+mn-lt"/>
            </a:endParaRPr>
          </a:p>
        </p:txBody>
      </p:sp>
      <p:sp>
        <p:nvSpPr>
          <p:cNvPr id="133" name="Hexagon 132"/>
          <p:cNvSpPr>
            <a:spLocks noChangeArrowheads="1"/>
          </p:cNvSpPr>
          <p:nvPr/>
        </p:nvSpPr>
        <p:spPr bwMode="auto">
          <a:xfrm>
            <a:off x="5219700" y="4876800"/>
            <a:ext cx="442913" cy="381000"/>
          </a:xfrm>
          <a:prstGeom prst="hexagon">
            <a:avLst>
              <a:gd name="adj" fmla="val 25053"/>
              <a:gd name="vf" fmla="val 115470"/>
            </a:avLst>
          </a:prstGeom>
          <a:solidFill>
            <a:srgbClr val="D9BA62"/>
          </a:solidFill>
          <a:ln w="25400">
            <a:solidFill>
              <a:srgbClr val="262626"/>
            </a:solidFill>
            <a:miter lim="800000"/>
            <a:headEnd/>
            <a:tailEnd/>
          </a:ln>
          <a:effectLst>
            <a:outerShdw blurRad="63500" dist="23000" dir="5400000" rotWithShape="0">
              <a:srgbClr val="000000">
                <a:alpha val="34999"/>
              </a:srgbClr>
            </a:outerShdw>
          </a:effectLst>
        </p:spPr>
        <p:txBody>
          <a:bodyPr anchor="ctr"/>
          <a:lstStyle/>
          <a:p>
            <a:pPr algn="ctr" fontAlgn="auto">
              <a:spcBef>
                <a:spcPts val="0"/>
              </a:spcBef>
              <a:spcAft>
                <a:spcPts val="0"/>
              </a:spcAft>
              <a:defRPr/>
            </a:pPr>
            <a:endParaRPr lang="en-US">
              <a:solidFill>
                <a:srgbClr val="FFFFFF"/>
              </a:solidFill>
              <a:latin typeface="+mn-lt"/>
            </a:endParaRPr>
          </a:p>
        </p:txBody>
      </p:sp>
      <p:sp>
        <p:nvSpPr>
          <p:cNvPr id="134" name="Hexagon 133"/>
          <p:cNvSpPr>
            <a:spLocks noChangeArrowheads="1"/>
          </p:cNvSpPr>
          <p:nvPr/>
        </p:nvSpPr>
        <p:spPr bwMode="auto">
          <a:xfrm>
            <a:off x="5662613" y="3352800"/>
            <a:ext cx="441325" cy="381000"/>
          </a:xfrm>
          <a:prstGeom prst="hexagon">
            <a:avLst>
              <a:gd name="adj" fmla="val 24963"/>
              <a:gd name="vf" fmla="val 115470"/>
            </a:avLst>
          </a:prstGeom>
          <a:solidFill>
            <a:srgbClr val="D9BA62"/>
          </a:solidFill>
          <a:ln w="25400">
            <a:solidFill>
              <a:srgbClr val="262626"/>
            </a:solidFill>
            <a:miter lim="800000"/>
            <a:headEnd/>
            <a:tailEnd/>
          </a:ln>
          <a:effectLst>
            <a:outerShdw blurRad="63500" dist="23000" dir="5400000" rotWithShape="0">
              <a:srgbClr val="000000">
                <a:alpha val="34999"/>
              </a:srgbClr>
            </a:outerShdw>
          </a:effectLst>
        </p:spPr>
        <p:txBody>
          <a:bodyPr anchor="ctr"/>
          <a:lstStyle/>
          <a:p>
            <a:pPr algn="ctr" fontAlgn="auto">
              <a:spcBef>
                <a:spcPts val="0"/>
              </a:spcBef>
              <a:spcAft>
                <a:spcPts val="0"/>
              </a:spcAft>
              <a:defRPr/>
            </a:pPr>
            <a:endParaRPr lang="en-US">
              <a:solidFill>
                <a:srgbClr val="FFFFFF"/>
              </a:solidFill>
              <a:latin typeface="+mn-lt"/>
            </a:endParaRPr>
          </a:p>
        </p:txBody>
      </p:sp>
      <p:sp>
        <p:nvSpPr>
          <p:cNvPr id="135" name="Hexagon 134"/>
          <p:cNvSpPr>
            <a:spLocks noChangeArrowheads="1"/>
          </p:cNvSpPr>
          <p:nvPr/>
        </p:nvSpPr>
        <p:spPr bwMode="auto">
          <a:xfrm>
            <a:off x="5883275" y="2400300"/>
            <a:ext cx="441325" cy="381000"/>
          </a:xfrm>
          <a:prstGeom prst="hexagon">
            <a:avLst>
              <a:gd name="adj" fmla="val 24963"/>
              <a:gd name="vf" fmla="val 115470"/>
            </a:avLst>
          </a:prstGeom>
          <a:solidFill>
            <a:srgbClr val="D9BA62"/>
          </a:solidFill>
          <a:ln w="25400">
            <a:solidFill>
              <a:srgbClr val="262626"/>
            </a:solidFill>
            <a:miter lim="800000"/>
            <a:headEnd/>
            <a:tailEnd/>
          </a:ln>
          <a:effectLst>
            <a:outerShdw blurRad="63500" dist="23000" dir="5400000" rotWithShape="0">
              <a:srgbClr val="000000">
                <a:alpha val="34999"/>
              </a:srgbClr>
            </a:outerShdw>
          </a:effectLst>
        </p:spPr>
        <p:txBody>
          <a:bodyPr anchor="ctr"/>
          <a:lstStyle/>
          <a:p>
            <a:pPr algn="ctr" fontAlgn="auto">
              <a:spcBef>
                <a:spcPts val="0"/>
              </a:spcBef>
              <a:spcAft>
                <a:spcPts val="0"/>
              </a:spcAft>
              <a:defRPr/>
            </a:pPr>
            <a:endParaRPr lang="en-US">
              <a:solidFill>
                <a:srgbClr val="FFFFFF"/>
              </a:solidFill>
              <a:latin typeface="+mn-lt"/>
            </a:endParaRPr>
          </a:p>
        </p:txBody>
      </p:sp>
      <p:sp>
        <p:nvSpPr>
          <p:cNvPr id="136" name="Hexagon 135"/>
          <p:cNvSpPr>
            <a:spLocks noChangeArrowheads="1"/>
          </p:cNvSpPr>
          <p:nvPr/>
        </p:nvSpPr>
        <p:spPr bwMode="auto">
          <a:xfrm>
            <a:off x="4305300" y="4114800"/>
            <a:ext cx="442913" cy="381000"/>
          </a:xfrm>
          <a:prstGeom prst="hexagon">
            <a:avLst>
              <a:gd name="adj" fmla="val 25053"/>
              <a:gd name="vf" fmla="val 115470"/>
            </a:avLst>
          </a:prstGeom>
          <a:solidFill>
            <a:srgbClr val="D9BA62"/>
          </a:solidFill>
          <a:ln w="25400">
            <a:solidFill>
              <a:srgbClr val="262626"/>
            </a:solidFill>
            <a:miter lim="800000"/>
            <a:headEnd/>
            <a:tailEnd/>
          </a:ln>
          <a:effectLst>
            <a:outerShdw blurRad="63500" dist="23000" dir="5400000" rotWithShape="0">
              <a:srgbClr val="000000">
                <a:alpha val="34999"/>
              </a:srgbClr>
            </a:outerShdw>
          </a:effectLst>
        </p:spPr>
        <p:txBody>
          <a:bodyPr anchor="ctr"/>
          <a:lstStyle/>
          <a:p>
            <a:pPr algn="ctr" fontAlgn="auto">
              <a:spcBef>
                <a:spcPts val="0"/>
              </a:spcBef>
              <a:spcAft>
                <a:spcPts val="0"/>
              </a:spcAft>
              <a:defRPr/>
            </a:pPr>
            <a:endParaRPr lang="en-US">
              <a:solidFill>
                <a:srgbClr val="FFFFFF"/>
              </a:solidFill>
              <a:latin typeface="+mn-lt"/>
            </a:endParaRPr>
          </a:p>
        </p:txBody>
      </p:sp>
      <p:sp>
        <p:nvSpPr>
          <p:cNvPr id="137" name="Hexagon 136"/>
          <p:cNvSpPr>
            <a:spLocks noChangeArrowheads="1"/>
          </p:cNvSpPr>
          <p:nvPr/>
        </p:nvSpPr>
        <p:spPr bwMode="auto">
          <a:xfrm>
            <a:off x="3322638" y="1801813"/>
            <a:ext cx="441325" cy="381000"/>
          </a:xfrm>
          <a:prstGeom prst="hexagon">
            <a:avLst>
              <a:gd name="adj" fmla="val 24963"/>
              <a:gd name="vf" fmla="val 115470"/>
            </a:avLst>
          </a:prstGeom>
          <a:solidFill>
            <a:srgbClr val="D9BA62"/>
          </a:solidFill>
          <a:ln w="25400">
            <a:solidFill>
              <a:srgbClr val="262626"/>
            </a:solidFill>
            <a:miter lim="800000"/>
            <a:headEnd/>
            <a:tailEnd/>
          </a:ln>
          <a:effectLst>
            <a:outerShdw blurRad="63500" dist="23000" dir="5400000" rotWithShape="0">
              <a:srgbClr val="000000">
                <a:alpha val="34999"/>
              </a:srgbClr>
            </a:outerShdw>
          </a:effectLst>
        </p:spPr>
        <p:txBody>
          <a:bodyPr anchor="ctr"/>
          <a:lstStyle/>
          <a:p>
            <a:pPr algn="ctr" fontAlgn="auto">
              <a:spcBef>
                <a:spcPts val="0"/>
              </a:spcBef>
              <a:spcAft>
                <a:spcPts val="0"/>
              </a:spcAft>
              <a:defRPr/>
            </a:pPr>
            <a:endParaRPr lang="en-US">
              <a:solidFill>
                <a:srgbClr val="FFFFFF"/>
              </a:solidFill>
              <a:latin typeface="+mn-lt"/>
            </a:endParaRPr>
          </a:p>
        </p:txBody>
      </p:sp>
      <p:sp>
        <p:nvSpPr>
          <p:cNvPr id="138" name="Hexagon 137"/>
          <p:cNvSpPr>
            <a:spLocks noChangeArrowheads="1"/>
          </p:cNvSpPr>
          <p:nvPr/>
        </p:nvSpPr>
        <p:spPr bwMode="auto">
          <a:xfrm>
            <a:off x="3763963" y="2781300"/>
            <a:ext cx="442912" cy="381000"/>
          </a:xfrm>
          <a:prstGeom prst="hexagon">
            <a:avLst>
              <a:gd name="adj" fmla="val 25053"/>
              <a:gd name="vf" fmla="val 115470"/>
            </a:avLst>
          </a:prstGeom>
          <a:solidFill>
            <a:srgbClr val="D9BA62"/>
          </a:solidFill>
          <a:ln w="25400">
            <a:solidFill>
              <a:srgbClr val="262626"/>
            </a:solidFill>
            <a:miter lim="800000"/>
            <a:headEnd/>
            <a:tailEnd/>
          </a:ln>
          <a:effectLst>
            <a:outerShdw blurRad="63500" dist="23000" dir="5400000" rotWithShape="0">
              <a:srgbClr val="000000">
                <a:alpha val="34999"/>
              </a:srgbClr>
            </a:outerShdw>
          </a:effectLst>
        </p:spPr>
        <p:txBody>
          <a:bodyPr anchor="ctr"/>
          <a:lstStyle/>
          <a:p>
            <a:pPr algn="ctr" fontAlgn="auto">
              <a:spcBef>
                <a:spcPts val="0"/>
              </a:spcBef>
              <a:spcAft>
                <a:spcPts val="0"/>
              </a:spcAft>
              <a:defRPr/>
            </a:pPr>
            <a:endParaRPr lang="en-US">
              <a:solidFill>
                <a:srgbClr val="FFFFFF"/>
              </a:solidFill>
              <a:latin typeface="+mn-lt"/>
            </a:endParaRPr>
          </a:p>
        </p:txBody>
      </p:sp>
      <p:sp>
        <p:nvSpPr>
          <p:cNvPr id="139" name="Hexagon 138"/>
          <p:cNvSpPr>
            <a:spLocks noChangeArrowheads="1"/>
          </p:cNvSpPr>
          <p:nvPr/>
        </p:nvSpPr>
        <p:spPr bwMode="auto">
          <a:xfrm>
            <a:off x="4900613" y="5715000"/>
            <a:ext cx="441325" cy="381000"/>
          </a:xfrm>
          <a:prstGeom prst="hexagon">
            <a:avLst>
              <a:gd name="adj" fmla="val 24963"/>
              <a:gd name="vf" fmla="val 115470"/>
            </a:avLst>
          </a:prstGeom>
          <a:solidFill>
            <a:srgbClr val="D9BA62"/>
          </a:solidFill>
          <a:ln w="25400">
            <a:solidFill>
              <a:srgbClr val="262626"/>
            </a:solidFill>
            <a:miter lim="800000"/>
            <a:headEnd/>
            <a:tailEnd/>
          </a:ln>
          <a:effectLst>
            <a:outerShdw blurRad="63500" dist="23000" dir="5400000" rotWithShape="0">
              <a:srgbClr val="000000">
                <a:alpha val="34999"/>
              </a:srgbClr>
            </a:outerShdw>
          </a:effectLst>
        </p:spPr>
        <p:txBody>
          <a:bodyPr anchor="ctr"/>
          <a:lstStyle/>
          <a:p>
            <a:pPr algn="ctr" fontAlgn="auto">
              <a:spcBef>
                <a:spcPts val="0"/>
              </a:spcBef>
              <a:spcAft>
                <a:spcPts val="0"/>
              </a:spcAft>
              <a:defRPr/>
            </a:pPr>
            <a:endParaRPr lang="en-US">
              <a:solidFill>
                <a:srgbClr val="FFFFFF"/>
              </a:solidFill>
              <a:latin typeface="+mn-lt"/>
            </a:endParaRPr>
          </a:p>
        </p:txBody>
      </p:sp>
      <p:sp>
        <p:nvSpPr>
          <p:cNvPr id="140" name="Hexagon 139"/>
          <p:cNvSpPr>
            <a:spLocks noChangeArrowheads="1"/>
          </p:cNvSpPr>
          <p:nvPr/>
        </p:nvSpPr>
        <p:spPr bwMode="auto">
          <a:xfrm>
            <a:off x="4678363" y="2590800"/>
            <a:ext cx="442912" cy="381000"/>
          </a:xfrm>
          <a:prstGeom prst="hexagon">
            <a:avLst>
              <a:gd name="adj" fmla="val 25053"/>
              <a:gd name="vf" fmla="val 115470"/>
            </a:avLst>
          </a:prstGeom>
          <a:solidFill>
            <a:srgbClr val="D9BA62"/>
          </a:solidFill>
          <a:ln w="25400">
            <a:solidFill>
              <a:srgbClr val="262626"/>
            </a:solidFill>
            <a:miter lim="800000"/>
            <a:headEnd/>
            <a:tailEnd/>
          </a:ln>
          <a:effectLst>
            <a:outerShdw blurRad="63500" dist="23000" dir="5400000" rotWithShape="0">
              <a:srgbClr val="000000">
                <a:alpha val="34999"/>
              </a:srgbClr>
            </a:outerShdw>
          </a:effectLst>
        </p:spPr>
        <p:txBody>
          <a:bodyPr anchor="ctr"/>
          <a:lstStyle/>
          <a:p>
            <a:pPr algn="ctr" fontAlgn="auto">
              <a:spcBef>
                <a:spcPts val="0"/>
              </a:spcBef>
              <a:spcAft>
                <a:spcPts val="0"/>
              </a:spcAft>
              <a:defRPr/>
            </a:pPr>
            <a:endParaRPr lang="en-US">
              <a:solidFill>
                <a:srgbClr val="FFFFFF"/>
              </a:solidFill>
              <a:latin typeface="+mn-lt"/>
            </a:endParaRPr>
          </a:p>
        </p:txBody>
      </p:sp>
      <p:sp>
        <p:nvSpPr>
          <p:cNvPr id="32" name="Hexagon 31"/>
          <p:cNvSpPr>
            <a:spLocks noChangeArrowheads="1"/>
          </p:cNvSpPr>
          <p:nvPr/>
        </p:nvSpPr>
        <p:spPr bwMode="auto">
          <a:xfrm>
            <a:off x="3594100" y="1335088"/>
            <a:ext cx="441325" cy="381000"/>
          </a:xfrm>
          <a:prstGeom prst="hexagon">
            <a:avLst>
              <a:gd name="adj" fmla="val 24963"/>
              <a:gd name="vf" fmla="val 115470"/>
            </a:avLst>
          </a:prstGeom>
          <a:solidFill>
            <a:srgbClr val="BF0000"/>
          </a:solidFill>
          <a:ln w="25400">
            <a:solidFill>
              <a:srgbClr val="7F0000"/>
            </a:solidFill>
            <a:miter lim="800000"/>
            <a:headEnd/>
            <a:tailEnd/>
          </a:ln>
          <a:effectLst>
            <a:outerShdw blurRad="63500" dist="23000" dir="5400000" rotWithShape="0">
              <a:srgbClr val="000000">
                <a:alpha val="34999"/>
              </a:srgbClr>
            </a:outerShdw>
          </a:effectLst>
        </p:spPr>
        <p:txBody>
          <a:bodyPr anchor="ctr"/>
          <a:lstStyle/>
          <a:p>
            <a:pPr algn="ctr" fontAlgn="auto">
              <a:spcBef>
                <a:spcPts val="0"/>
              </a:spcBef>
              <a:spcAft>
                <a:spcPts val="0"/>
              </a:spcAft>
              <a:defRPr/>
            </a:pPr>
            <a:endParaRPr lang="en-US">
              <a:solidFill>
                <a:srgbClr val="FFFFFF"/>
              </a:solidFill>
              <a:latin typeface="+mn-lt"/>
            </a:endParaRPr>
          </a:p>
        </p:txBody>
      </p:sp>
      <p:sp>
        <p:nvSpPr>
          <p:cNvPr id="33" name="Hexagon 32"/>
          <p:cNvSpPr>
            <a:spLocks noChangeArrowheads="1"/>
          </p:cNvSpPr>
          <p:nvPr/>
        </p:nvSpPr>
        <p:spPr bwMode="auto">
          <a:xfrm>
            <a:off x="3984625" y="3352800"/>
            <a:ext cx="442913" cy="381000"/>
          </a:xfrm>
          <a:prstGeom prst="hexagon">
            <a:avLst>
              <a:gd name="adj" fmla="val 25053"/>
              <a:gd name="vf" fmla="val 115470"/>
            </a:avLst>
          </a:prstGeom>
          <a:solidFill>
            <a:srgbClr val="BF0000"/>
          </a:solidFill>
          <a:ln w="25400">
            <a:solidFill>
              <a:srgbClr val="7F0000"/>
            </a:solidFill>
            <a:miter lim="800000"/>
            <a:headEnd/>
            <a:tailEnd/>
          </a:ln>
          <a:effectLst>
            <a:outerShdw blurRad="63500" dist="23000" dir="5400000" rotWithShape="0">
              <a:srgbClr val="000000">
                <a:alpha val="34999"/>
              </a:srgbClr>
            </a:outerShdw>
          </a:effectLst>
        </p:spPr>
        <p:txBody>
          <a:bodyPr anchor="ctr"/>
          <a:lstStyle/>
          <a:p>
            <a:pPr algn="ctr" fontAlgn="auto">
              <a:spcBef>
                <a:spcPts val="0"/>
              </a:spcBef>
              <a:spcAft>
                <a:spcPts val="0"/>
              </a:spcAft>
              <a:defRPr/>
            </a:pPr>
            <a:endParaRPr lang="en-US">
              <a:solidFill>
                <a:srgbClr val="FFFFFF"/>
              </a:solidFill>
              <a:latin typeface="+mn-lt"/>
            </a:endParaRPr>
          </a:p>
        </p:txBody>
      </p:sp>
      <p:sp>
        <p:nvSpPr>
          <p:cNvPr id="34" name="Hexagon 33"/>
          <p:cNvSpPr>
            <a:spLocks noChangeArrowheads="1"/>
          </p:cNvSpPr>
          <p:nvPr/>
        </p:nvSpPr>
        <p:spPr bwMode="auto">
          <a:xfrm>
            <a:off x="3984625" y="4800600"/>
            <a:ext cx="442913" cy="381000"/>
          </a:xfrm>
          <a:prstGeom prst="hexagon">
            <a:avLst>
              <a:gd name="adj" fmla="val 25053"/>
              <a:gd name="vf" fmla="val 115470"/>
            </a:avLst>
          </a:prstGeom>
          <a:solidFill>
            <a:srgbClr val="BF0000"/>
          </a:solidFill>
          <a:ln w="25400">
            <a:solidFill>
              <a:srgbClr val="7F0000"/>
            </a:solidFill>
            <a:miter lim="800000"/>
            <a:headEnd/>
            <a:tailEnd/>
          </a:ln>
          <a:effectLst>
            <a:outerShdw blurRad="63500" dist="23000" dir="5400000" rotWithShape="0">
              <a:srgbClr val="000000">
                <a:alpha val="34999"/>
              </a:srgbClr>
            </a:outerShdw>
          </a:effectLst>
        </p:spPr>
        <p:txBody>
          <a:bodyPr anchor="ctr"/>
          <a:lstStyle/>
          <a:p>
            <a:pPr algn="ctr" fontAlgn="auto">
              <a:spcBef>
                <a:spcPts val="0"/>
              </a:spcBef>
              <a:spcAft>
                <a:spcPts val="0"/>
              </a:spcAft>
              <a:defRPr/>
            </a:pPr>
            <a:endParaRPr lang="en-US">
              <a:solidFill>
                <a:srgbClr val="FFFFFF"/>
              </a:solidFill>
              <a:latin typeface="+mn-lt"/>
            </a:endParaRPr>
          </a:p>
        </p:txBody>
      </p:sp>
      <p:sp>
        <p:nvSpPr>
          <p:cNvPr id="35" name="Hexagon 34"/>
          <p:cNvSpPr>
            <a:spLocks noChangeArrowheads="1"/>
          </p:cNvSpPr>
          <p:nvPr/>
        </p:nvSpPr>
        <p:spPr bwMode="auto">
          <a:xfrm>
            <a:off x="6103938" y="2971800"/>
            <a:ext cx="441325" cy="381000"/>
          </a:xfrm>
          <a:prstGeom prst="hexagon">
            <a:avLst>
              <a:gd name="adj" fmla="val 24963"/>
              <a:gd name="vf" fmla="val 115470"/>
            </a:avLst>
          </a:prstGeom>
          <a:solidFill>
            <a:srgbClr val="BF0000"/>
          </a:solidFill>
          <a:ln w="25400">
            <a:solidFill>
              <a:srgbClr val="7F0000"/>
            </a:solidFill>
            <a:miter lim="800000"/>
            <a:headEnd/>
            <a:tailEnd/>
          </a:ln>
          <a:effectLst>
            <a:outerShdw blurRad="63500" dist="23000" dir="5400000" rotWithShape="0">
              <a:srgbClr val="000000">
                <a:alpha val="34999"/>
              </a:srgbClr>
            </a:outerShdw>
          </a:effectLst>
        </p:spPr>
        <p:txBody>
          <a:bodyPr anchor="ctr"/>
          <a:lstStyle/>
          <a:p>
            <a:pPr algn="ctr" fontAlgn="auto">
              <a:spcBef>
                <a:spcPts val="0"/>
              </a:spcBef>
              <a:spcAft>
                <a:spcPts val="0"/>
              </a:spcAft>
              <a:defRPr/>
            </a:pPr>
            <a:endParaRPr lang="en-US">
              <a:solidFill>
                <a:srgbClr val="FFFFFF"/>
              </a:solidFill>
              <a:latin typeface="+mn-lt"/>
            </a:endParaRPr>
          </a:p>
        </p:txBody>
      </p:sp>
      <p:sp>
        <p:nvSpPr>
          <p:cNvPr id="36" name="Hexagon 35"/>
          <p:cNvSpPr>
            <a:spLocks noChangeArrowheads="1"/>
          </p:cNvSpPr>
          <p:nvPr/>
        </p:nvSpPr>
        <p:spPr bwMode="auto">
          <a:xfrm>
            <a:off x="4556125" y="5257800"/>
            <a:ext cx="442913" cy="381000"/>
          </a:xfrm>
          <a:prstGeom prst="hexagon">
            <a:avLst>
              <a:gd name="adj" fmla="val 25053"/>
              <a:gd name="vf" fmla="val 115470"/>
            </a:avLst>
          </a:prstGeom>
          <a:solidFill>
            <a:srgbClr val="BF0000"/>
          </a:solidFill>
          <a:ln w="25400">
            <a:solidFill>
              <a:srgbClr val="7F0000"/>
            </a:solidFill>
            <a:miter lim="800000"/>
            <a:headEnd/>
            <a:tailEnd/>
          </a:ln>
          <a:effectLst>
            <a:outerShdw blurRad="63500" dist="23000" dir="5400000" rotWithShape="0">
              <a:srgbClr val="000000">
                <a:alpha val="34999"/>
              </a:srgbClr>
            </a:outerShdw>
          </a:effectLst>
        </p:spPr>
        <p:txBody>
          <a:bodyPr anchor="ctr"/>
          <a:lstStyle/>
          <a:p>
            <a:pPr algn="ctr" fontAlgn="auto">
              <a:spcBef>
                <a:spcPts val="0"/>
              </a:spcBef>
              <a:spcAft>
                <a:spcPts val="0"/>
              </a:spcAft>
              <a:defRPr/>
            </a:pPr>
            <a:endParaRPr lang="en-US">
              <a:solidFill>
                <a:srgbClr val="FFFFFF"/>
              </a:solidFill>
              <a:latin typeface="+mn-lt"/>
            </a:endParaRPr>
          </a:p>
        </p:txBody>
      </p:sp>
      <p:sp>
        <p:nvSpPr>
          <p:cNvPr id="37" name="Hexagon 36"/>
          <p:cNvSpPr>
            <a:spLocks noChangeArrowheads="1"/>
          </p:cNvSpPr>
          <p:nvPr/>
        </p:nvSpPr>
        <p:spPr bwMode="auto">
          <a:xfrm>
            <a:off x="7794625" y="1981200"/>
            <a:ext cx="442913" cy="381000"/>
          </a:xfrm>
          <a:prstGeom prst="hexagon">
            <a:avLst>
              <a:gd name="adj" fmla="val 25053"/>
              <a:gd name="vf" fmla="val 115470"/>
            </a:avLst>
          </a:prstGeom>
          <a:solidFill>
            <a:srgbClr val="BF0000"/>
          </a:solidFill>
          <a:ln w="25400">
            <a:solidFill>
              <a:srgbClr val="7F0000"/>
            </a:solidFill>
            <a:miter lim="800000"/>
            <a:headEnd/>
            <a:tailEnd/>
          </a:ln>
          <a:effectLst>
            <a:outerShdw blurRad="63500" dist="23000" dir="5400000" rotWithShape="0">
              <a:srgbClr val="000000">
                <a:alpha val="34999"/>
              </a:srgbClr>
            </a:outerShdw>
          </a:effectLst>
        </p:spPr>
        <p:txBody>
          <a:bodyPr anchor="ctr"/>
          <a:lstStyle/>
          <a:p>
            <a:pPr algn="ctr" fontAlgn="auto">
              <a:spcBef>
                <a:spcPts val="0"/>
              </a:spcBef>
              <a:spcAft>
                <a:spcPts val="0"/>
              </a:spcAft>
              <a:defRPr/>
            </a:pPr>
            <a:endParaRPr lang="en-US">
              <a:solidFill>
                <a:srgbClr val="FFFFFF"/>
              </a:solidFill>
              <a:latin typeface="+mn-lt"/>
            </a:endParaRPr>
          </a:p>
        </p:txBody>
      </p:sp>
      <p:sp>
        <p:nvSpPr>
          <p:cNvPr id="38" name="Hexagon 37"/>
          <p:cNvSpPr>
            <a:spLocks noChangeArrowheads="1"/>
          </p:cNvSpPr>
          <p:nvPr/>
        </p:nvSpPr>
        <p:spPr bwMode="auto">
          <a:xfrm>
            <a:off x="3763963" y="2171700"/>
            <a:ext cx="442912" cy="381000"/>
          </a:xfrm>
          <a:prstGeom prst="hexagon">
            <a:avLst>
              <a:gd name="adj" fmla="val 25053"/>
              <a:gd name="vf" fmla="val 115470"/>
            </a:avLst>
          </a:prstGeom>
          <a:solidFill>
            <a:srgbClr val="BF0000"/>
          </a:solidFill>
          <a:ln w="25400">
            <a:solidFill>
              <a:srgbClr val="7F0000"/>
            </a:solidFill>
            <a:miter lim="800000"/>
            <a:headEnd/>
            <a:tailEnd/>
          </a:ln>
          <a:effectLst>
            <a:outerShdw blurRad="63500" dist="23000" dir="5400000" rotWithShape="0">
              <a:srgbClr val="000000">
                <a:alpha val="34999"/>
              </a:srgbClr>
            </a:outerShdw>
          </a:effectLst>
        </p:spPr>
        <p:txBody>
          <a:bodyPr anchor="ctr"/>
          <a:lstStyle/>
          <a:p>
            <a:pPr algn="ctr" fontAlgn="auto">
              <a:spcBef>
                <a:spcPts val="0"/>
              </a:spcBef>
              <a:spcAft>
                <a:spcPts val="0"/>
              </a:spcAft>
              <a:defRPr/>
            </a:pPr>
            <a:endParaRPr lang="en-US">
              <a:solidFill>
                <a:srgbClr val="FFFFFF"/>
              </a:solidFill>
              <a:latin typeface="+mn-lt"/>
            </a:endParaRPr>
          </a:p>
        </p:txBody>
      </p:sp>
      <p:sp>
        <p:nvSpPr>
          <p:cNvPr id="39" name="Hexagon 38"/>
          <p:cNvSpPr>
            <a:spLocks noChangeArrowheads="1"/>
          </p:cNvSpPr>
          <p:nvPr/>
        </p:nvSpPr>
        <p:spPr bwMode="auto">
          <a:xfrm>
            <a:off x="5440363" y="2362200"/>
            <a:ext cx="442912" cy="381000"/>
          </a:xfrm>
          <a:prstGeom prst="hexagon">
            <a:avLst>
              <a:gd name="adj" fmla="val 25053"/>
              <a:gd name="vf" fmla="val 115470"/>
            </a:avLst>
          </a:prstGeom>
          <a:solidFill>
            <a:srgbClr val="BF0000"/>
          </a:solidFill>
          <a:ln w="25400">
            <a:solidFill>
              <a:srgbClr val="7F0000"/>
            </a:solidFill>
            <a:miter lim="800000"/>
            <a:headEnd/>
            <a:tailEnd/>
          </a:ln>
          <a:effectLst>
            <a:outerShdw blurRad="63500" dist="23000" dir="5400000" rotWithShape="0">
              <a:srgbClr val="000000">
                <a:alpha val="34999"/>
              </a:srgbClr>
            </a:outerShdw>
          </a:effectLst>
        </p:spPr>
        <p:txBody>
          <a:bodyPr anchor="ctr"/>
          <a:lstStyle/>
          <a:p>
            <a:pPr algn="ctr" fontAlgn="auto">
              <a:spcBef>
                <a:spcPts val="0"/>
              </a:spcBef>
              <a:spcAft>
                <a:spcPts val="0"/>
              </a:spcAft>
              <a:defRPr/>
            </a:pPr>
            <a:endParaRPr lang="en-US">
              <a:solidFill>
                <a:srgbClr val="FFFFFF"/>
              </a:solidFill>
              <a:latin typeface="+mn-lt"/>
            </a:endParaRPr>
          </a:p>
        </p:txBody>
      </p:sp>
      <p:sp>
        <p:nvSpPr>
          <p:cNvPr id="40" name="Hexagon 39"/>
          <p:cNvSpPr>
            <a:spLocks noChangeArrowheads="1"/>
          </p:cNvSpPr>
          <p:nvPr/>
        </p:nvSpPr>
        <p:spPr bwMode="auto">
          <a:xfrm>
            <a:off x="4746625" y="4305300"/>
            <a:ext cx="442913" cy="381000"/>
          </a:xfrm>
          <a:prstGeom prst="hexagon">
            <a:avLst>
              <a:gd name="adj" fmla="val 25053"/>
              <a:gd name="vf" fmla="val 115470"/>
            </a:avLst>
          </a:prstGeom>
          <a:solidFill>
            <a:srgbClr val="BF0000"/>
          </a:solidFill>
          <a:ln w="25400">
            <a:solidFill>
              <a:srgbClr val="7F0000"/>
            </a:solidFill>
            <a:miter lim="800000"/>
            <a:headEnd/>
            <a:tailEnd/>
          </a:ln>
          <a:effectLst>
            <a:outerShdw blurRad="63500" dist="23000" dir="5400000" rotWithShape="0">
              <a:srgbClr val="000000">
                <a:alpha val="34999"/>
              </a:srgbClr>
            </a:outerShdw>
          </a:effectLst>
        </p:spPr>
        <p:txBody>
          <a:bodyPr anchor="ctr"/>
          <a:lstStyle/>
          <a:p>
            <a:pPr algn="ctr" fontAlgn="auto">
              <a:spcBef>
                <a:spcPts val="0"/>
              </a:spcBef>
              <a:spcAft>
                <a:spcPts val="0"/>
              </a:spcAft>
              <a:defRPr/>
            </a:pPr>
            <a:endParaRPr lang="en-US">
              <a:solidFill>
                <a:srgbClr val="FFFFFF"/>
              </a:solidFill>
              <a:latin typeface="+mn-lt"/>
            </a:endParaRPr>
          </a:p>
        </p:txBody>
      </p:sp>
      <p:sp>
        <p:nvSpPr>
          <p:cNvPr id="41" name="Hexagon 40"/>
          <p:cNvSpPr>
            <a:spLocks noChangeArrowheads="1"/>
          </p:cNvSpPr>
          <p:nvPr/>
        </p:nvSpPr>
        <p:spPr bwMode="auto">
          <a:xfrm>
            <a:off x="4999038" y="2971800"/>
            <a:ext cx="441325" cy="381000"/>
          </a:xfrm>
          <a:prstGeom prst="hexagon">
            <a:avLst>
              <a:gd name="adj" fmla="val 24963"/>
              <a:gd name="vf" fmla="val 115470"/>
            </a:avLst>
          </a:prstGeom>
          <a:solidFill>
            <a:srgbClr val="BF0000"/>
          </a:solidFill>
          <a:ln w="25400">
            <a:solidFill>
              <a:srgbClr val="7F0000"/>
            </a:solidFill>
            <a:miter lim="800000"/>
            <a:headEnd/>
            <a:tailEnd/>
          </a:ln>
          <a:effectLst>
            <a:outerShdw blurRad="63500" dist="23000" dir="5400000" rotWithShape="0">
              <a:srgbClr val="000000">
                <a:alpha val="34999"/>
              </a:srgbClr>
            </a:outerShdw>
          </a:effectLst>
        </p:spPr>
        <p:txBody>
          <a:bodyPr anchor="ctr"/>
          <a:lstStyle/>
          <a:p>
            <a:pPr algn="ctr" fontAlgn="auto">
              <a:spcBef>
                <a:spcPts val="0"/>
              </a:spcBef>
              <a:spcAft>
                <a:spcPts val="0"/>
              </a:spcAft>
              <a:defRPr/>
            </a:pPr>
            <a:endParaRPr lang="en-US">
              <a:solidFill>
                <a:srgbClr val="FFFFFF"/>
              </a:solidFill>
              <a:latin typeface="+mn-lt"/>
            </a:endParaRPr>
          </a:p>
        </p:txBody>
      </p:sp>
      <p:sp>
        <p:nvSpPr>
          <p:cNvPr id="42" name="Hexagon 41"/>
          <p:cNvSpPr>
            <a:spLocks noChangeArrowheads="1"/>
          </p:cNvSpPr>
          <p:nvPr/>
        </p:nvSpPr>
        <p:spPr bwMode="auto">
          <a:xfrm>
            <a:off x="4525963" y="1524000"/>
            <a:ext cx="442912" cy="381000"/>
          </a:xfrm>
          <a:prstGeom prst="hexagon">
            <a:avLst>
              <a:gd name="adj" fmla="val 25053"/>
              <a:gd name="vf" fmla="val 115470"/>
            </a:avLst>
          </a:prstGeom>
          <a:solidFill>
            <a:srgbClr val="BF0000"/>
          </a:solidFill>
          <a:ln w="25400">
            <a:solidFill>
              <a:srgbClr val="7F0000"/>
            </a:solidFill>
            <a:miter lim="800000"/>
            <a:headEnd/>
            <a:tailEnd/>
          </a:ln>
          <a:effectLst>
            <a:outerShdw blurRad="63500" dist="23000" dir="5400000" rotWithShape="0">
              <a:srgbClr val="000000">
                <a:alpha val="34999"/>
              </a:srgbClr>
            </a:outerShdw>
          </a:effectLst>
        </p:spPr>
        <p:txBody>
          <a:bodyPr anchor="ctr"/>
          <a:lstStyle/>
          <a:p>
            <a:pPr algn="ctr" fontAlgn="auto">
              <a:spcBef>
                <a:spcPts val="0"/>
              </a:spcBef>
              <a:spcAft>
                <a:spcPts val="0"/>
              </a:spcAft>
              <a:defRPr/>
            </a:pPr>
            <a:endParaRPr lang="en-US">
              <a:solidFill>
                <a:srgbClr val="FFFFFF"/>
              </a:solidFill>
              <a:latin typeface="+mn-lt"/>
            </a:endParaRPr>
          </a:p>
        </p:txBody>
      </p:sp>
      <p:sp>
        <p:nvSpPr>
          <p:cNvPr id="43" name="Hexagon 42"/>
          <p:cNvSpPr>
            <a:spLocks noChangeArrowheads="1"/>
          </p:cNvSpPr>
          <p:nvPr/>
        </p:nvSpPr>
        <p:spPr bwMode="auto">
          <a:xfrm>
            <a:off x="5883275" y="1333500"/>
            <a:ext cx="441325" cy="381000"/>
          </a:xfrm>
          <a:prstGeom prst="hexagon">
            <a:avLst>
              <a:gd name="adj" fmla="val 24963"/>
              <a:gd name="vf" fmla="val 115470"/>
            </a:avLst>
          </a:prstGeom>
          <a:solidFill>
            <a:srgbClr val="BF0000"/>
          </a:solidFill>
          <a:ln w="25400">
            <a:solidFill>
              <a:srgbClr val="7F0000"/>
            </a:solidFill>
            <a:miter lim="800000"/>
            <a:headEnd/>
            <a:tailEnd/>
          </a:ln>
          <a:effectLst>
            <a:outerShdw blurRad="63500" dist="23000" dir="5400000" rotWithShape="0">
              <a:srgbClr val="000000">
                <a:alpha val="34999"/>
              </a:srgbClr>
            </a:outerShdw>
          </a:effectLst>
        </p:spPr>
        <p:txBody>
          <a:bodyPr anchor="ctr"/>
          <a:lstStyle/>
          <a:p>
            <a:pPr algn="ctr" fontAlgn="auto">
              <a:spcBef>
                <a:spcPts val="0"/>
              </a:spcBef>
              <a:spcAft>
                <a:spcPts val="0"/>
              </a:spcAft>
              <a:defRPr/>
            </a:pPr>
            <a:endParaRPr lang="en-US">
              <a:solidFill>
                <a:srgbClr val="FFFFFF"/>
              </a:solidFill>
              <a:latin typeface="+mn-lt"/>
            </a:endParaRPr>
          </a:p>
        </p:txBody>
      </p:sp>
      <p:sp>
        <p:nvSpPr>
          <p:cNvPr id="44" name="Hexagon 43"/>
          <p:cNvSpPr>
            <a:spLocks noChangeArrowheads="1"/>
          </p:cNvSpPr>
          <p:nvPr/>
        </p:nvSpPr>
        <p:spPr bwMode="auto">
          <a:xfrm>
            <a:off x="5440363" y="1714500"/>
            <a:ext cx="442912" cy="381000"/>
          </a:xfrm>
          <a:prstGeom prst="hexagon">
            <a:avLst>
              <a:gd name="adj" fmla="val 25053"/>
              <a:gd name="vf" fmla="val 115470"/>
            </a:avLst>
          </a:prstGeom>
          <a:solidFill>
            <a:srgbClr val="BF0000"/>
          </a:solidFill>
          <a:ln w="25400">
            <a:solidFill>
              <a:srgbClr val="7F0000"/>
            </a:solidFill>
            <a:miter lim="800000"/>
            <a:headEnd/>
            <a:tailEnd/>
          </a:ln>
          <a:effectLst>
            <a:outerShdw blurRad="63500" dist="23000" dir="5400000" rotWithShape="0">
              <a:srgbClr val="000000">
                <a:alpha val="34999"/>
              </a:srgbClr>
            </a:outerShdw>
          </a:effectLst>
        </p:spPr>
        <p:txBody>
          <a:bodyPr anchor="ctr"/>
          <a:lstStyle/>
          <a:p>
            <a:pPr algn="ctr" fontAlgn="auto">
              <a:spcBef>
                <a:spcPts val="0"/>
              </a:spcBef>
              <a:spcAft>
                <a:spcPts val="0"/>
              </a:spcAft>
              <a:defRPr/>
            </a:pPr>
            <a:endParaRPr lang="en-US">
              <a:solidFill>
                <a:srgbClr val="FFFFFF"/>
              </a:solidFill>
              <a:latin typeface="+mn-lt"/>
            </a:endParaRPr>
          </a:p>
        </p:txBody>
      </p:sp>
      <p:sp>
        <p:nvSpPr>
          <p:cNvPr id="45" name="Hexagon 44"/>
          <p:cNvSpPr>
            <a:spLocks noChangeArrowheads="1"/>
          </p:cNvSpPr>
          <p:nvPr/>
        </p:nvSpPr>
        <p:spPr bwMode="auto">
          <a:xfrm>
            <a:off x="5661025" y="4610100"/>
            <a:ext cx="442913" cy="381000"/>
          </a:xfrm>
          <a:prstGeom prst="hexagon">
            <a:avLst>
              <a:gd name="adj" fmla="val 25053"/>
              <a:gd name="vf" fmla="val 115470"/>
            </a:avLst>
          </a:prstGeom>
          <a:solidFill>
            <a:srgbClr val="BF0000"/>
          </a:solidFill>
          <a:ln w="25400">
            <a:solidFill>
              <a:srgbClr val="7F0000"/>
            </a:solidFill>
            <a:miter lim="800000"/>
            <a:headEnd/>
            <a:tailEnd/>
          </a:ln>
          <a:effectLst>
            <a:outerShdw blurRad="63500" dist="23000" dir="5400000" rotWithShape="0">
              <a:srgbClr val="000000">
                <a:alpha val="34999"/>
              </a:srgbClr>
            </a:outerShdw>
          </a:effectLst>
        </p:spPr>
        <p:txBody>
          <a:bodyPr anchor="ctr"/>
          <a:lstStyle/>
          <a:p>
            <a:pPr algn="ctr" fontAlgn="auto">
              <a:spcBef>
                <a:spcPts val="0"/>
              </a:spcBef>
              <a:spcAft>
                <a:spcPts val="0"/>
              </a:spcAft>
              <a:defRPr/>
            </a:pPr>
            <a:endParaRPr lang="en-US">
              <a:solidFill>
                <a:srgbClr val="FFFFFF"/>
              </a:solidFill>
              <a:latin typeface="+mn-lt"/>
            </a:endParaRPr>
          </a:p>
        </p:txBody>
      </p:sp>
      <p:sp>
        <p:nvSpPr>
          <p:cNvPr id="46" name="Hexagon 45"/>
          <p:cNvSpPr>
            <a:spLocks noChangeArrowheads="1"/>
          </p:cNvSpPr>
          <p:nvPr/>
        </p:nvSpPr>
        <p:spPr bwMode="auto">
          <a:xfrm>
            <a:off x="8016875" y="2590800"/>
            <a:ext cx="441325" cy="381000"/>
          </a:xfrm>
          <a:prstGeom prst="hexagon">
            <a:avLst>
              <a:gd name="adj" fmla="val 24963"/>
              <a:gd name="vf" fmla="val 115470"/>
            </a:avLst>
          </a:prstGeom>
          <a:solidFill>
            <a:srgbClr val="0066FF"/>
          </a:solidFill>
          <a:ln w="25400">
            <a:solidFill>
              <a:srgbClr val="000066"/>
            </a:solidFill>
            <a:miter lim="800000"/>
            <a:headEnd/>
            <a:tailEnd/>
          </a:ln>
          <a:effectLst>
            <a:outerShdw blurRad="63500" dist="23000" dir="5400000" rotWithShape="0">
              <a:srgbClr val="000000">
                <a:alpha val="34999"/>
              </a:srgbClr>
            </a:outerShdw>
          </a:effectLst>
        </p:spPr>
        <p:txBody>
          <a:bodyPr anchor="ctr"/>
          <a:lstStyle/>
          <a:p>
            <a:pPr algn="ctr" fontAlgn="auto">
              <a:spcBef>
                <a:spcPts val="0"/>
              </a:spcBef>
              <a:spcAft>
                <a:spcPts val="0"/>
              </a:spcAft>
              <a:defRPr/>
            </a:pPr>
            <a:endParaRPr lang="en-US">
              <a:solidFill>
                <a:srgbClr val="FFFFFF"/>
              </a:solidFill>
              <a:latin typeface="+mn-lt"/>
            </a:endParaRPr>
          </a:p>
        </p:txBody>
      </p:sp>
      <p:sp>
        <p:nvSpPr>
          <p:cNvPr id="47" name="Hexagon 46"/>
          <p:cNvSpPr>
            <a:spLocks noChangeArrowheads="1"/>
          </p:cNvSpPr>
          <p:nvPr/>
        </p:nvSpPr>
        <p:spPr bwMode="auto">
          <a:xfrm>
            <a:off x="6324600" y="1295400"/>
            <a:ext cx="441325" cy="381000"/>
          </a:xfrm>
          <a:prstGeom prst="hexagon">
            <a:avLst>
              <a:gd name="adj" fmla="val 24963"/>
              <a:gd name="vf" fmla="val 115470"/>
            </a:avLst>
          </a:prstGeom>
          <a:solidFill>
            <a:srgbClr val="0066FF"/>
          </a:solidFill>
          <a:ln w="25400">
            <a:solidFill>
              <a:srgbClr val="000066"/>
            </a:solidFill>
            <a:miter lim="800000"/>
            <a:headEnd/>
            <a:tailEnd/>
          </a:ln>
          <a:effectLst>
            <a:outerShdw blurRad="63500" dist="23000" dir="5400000" rotWithShape="0">
              <a:srgbClr val="000000">
                <a:alpha val="34999"/>
              </a:srgbClr>
            </a:outerShdw>
          </a:effectLst>
        </p:spPr>
        <p:txBody>
          <a:bodyPr anchor="ctr"/>
          <a:lstStyle/>
          <a:p>
            <a:pPr algn="ctr" fontAlgn="auto">
              <a:spcBef>
                <a:spcPts val="0"/>
              </a:spcBef>
              <a:spcAft>
                <a:spcPts val="0"/>
              </a:spcAft>
              <a:defRPr/>
            </a:pPr>
            <a:endParaRPr lang="en-US">
              <a:solidFill>
                <a:srgbClr val="FFFFFF"/>
              </a:solidFill>
              <a:latin typeface="+mn-lt"/>
            </a:endParaRPr>
          </a:p>
        </p:txBody>
      </p:sp>
      <p:sp>
        <p:nvSpPr>
          <p:cNvPr id="48" name="Hexagon 47"/>
          <p:cNvSpPr>
            <a:spLocks noChangeArrowheads="1"/>
          </p:cNvSpPr>
          <p:nvPr/>
        </p:nvSpPr>
        <p:spPr bwMode="auto">
          <a:xfrm>
            <a:off x="4427538" y="1990725"/>
            <a:ext cx="441325" cy="381000"/>
          </a:xfrm>
          <a:prstGeom prst="hexagon">
            <a:avLst>
              <a:gd name="adj" fmla="val 24963"/>
              <a:gd name="vf" fmla="val 115470"/>
            </a:avLst>
          </a:prstGeom>
          <a:solidFill>
            <a:srgbClr val="0066FF"/>
          </a:solidFill>
          <a:ln w="25400">
            <a:solidFill>
              <a:srgbClr val="000066"/>
            </a:solidFill>
            <a:miter lim="800000"/>
            <a:headEnd/>
            <a:tailEnd/>
          </a:ln>
          <a:effectLst>
            <a:outerShdw blurRad="63500" dist="23000" dir="5400000" rotWithShape="0">
              <a:srgbClr val="000000">
                <a:alpha val="34999"/>
              </a:srgbClr>
            </a:outerShdw>
          </a:effectLst>
        </p:spPr>
        <p:txBody>
          <a:bodyPr anchor="ctr"/>
          <a:lstStyle/>
          <a:p>
            <a:pPr algn="ctr" fontAlgn="auto">
              <a:spcBef>
                <a:spcPts val="0"/>
              </a:spcBef>
              <a:spcAft>
                <a:spcPts val="0"/>
              </a:spcAft>
              <a:defRPr/>
            </a:pPr>
            <a:endParaRPr lang="en-US">
              <a:solidFill>
                <a:srgbClr val="FFFFFF"/>
              </a:solidFill>
              <a:latin typeface="+mn-lt"/>
            </a:endParaRPr>
          </a:p>
        </p:txBody>
      </p:sp>
      <p:sp>
        <p:nvSpPr>
          <p:cNvPr id="49" name="Hexagon 48"/>
          <p:cNvSpPr>
            <a:spLocks noChangeArrowheads="1"/>
          </p:cNvSpPr>
          <p:nvPr/>
        </p:nvSpPr>
        <p:spPr bwMode="auto">
          <a:xfrm>
            <a:off x="3597275" y="3733800"/>
            <a:ext cx="441325" cy="381000"/>
          </a:xfrm>
          <a:prstGeom prst="hexagon">
            <a:avLst>
              <a:gd name="adj" fmla="val 24963"/>
              <a:gd name="vf" fmla="val 115470"/>
            </a:avLst>
          </a:prstGeom>
          <a:solidFill>
            <a:srgbClr val="0066FF"/>
          </a:solidFill>
          <a:ln w="25400">
            <a:solidFill>
              <a:srgbClr val="000066"/>
            </a:solidFill>
            <a:miter lim="800000"/>
            <a:headEnd/>
            <a:tailEnd/>
          </a:ln>
          <a:effectLst>
            <a:outerShdw blurRad="63500" dist="23000" dir="5400000" rotWithShape="0">
              <a:srgbClr val="000000">
                <a:alpha val="34999"/>
              </a:srgbClr>
            </a:outerShdw>
          </a:effectLst>
        </p:spPr>
        <p:txBody>
          <a:bodyPr anchor="ctr"/>
          <a:lstStyle/>
          <a:p>
            <a:pPr algn="ctr" fontAlgn="auto">
              <a:spcBef>
                <a:spcPts val="0"/>
              </a:spcBef>
              <a:spcAft>
                <a:spcPts val="0"/>
              </a:spcAft>
              <a:defRPr/>
            </a:pPr>
            <a:endParaRPr lang="en-US">
              <a:solidFill>
                <a:srgbClr val="FFFFFF"/>
              </a:solidFill>
              <a:latin typeface="+mn-lt"/>
            </a:endParaRPr>
          </a:p>
        </p:txBody>
      </p:sp>
      <p:sp>
        <p:nvSpPr>
          <p:cNvPr id="50" name="Hexagon 49"/>
          <p:cNvSpPr>
            <a:spLocks noChangeArrowheads="1"/>
          </p:cNvSpPr>
          <p:nvPr/>
        </p:nvSpPr>
        <p:spPr bwMode="auto">
          <a:xfrm>
            <a:off x="3543300" y="4876800"/>
            <a:ext cx="441325" cy="381000"/>
          </a:xfrm>
          <a:prstGeom prst="hexagon">
            <a:avLst>
              <a:gd name="adj" fmla="val 24963"/>
              <a:gd name="vf" fmla="val 115470"/>
            </a:avLst>
          </a:prstGeom>
          <a:solidFill>
            <a:srgbClr val="0066FF"/>
          </a:solidFill>
          <a:ln w="25400">
            <a:solidFill>
              <a:srgbClr val="000066"/>
            </a:solidFill>
            <a:miter lim="800000"/>
            <a:headEnd/>
            <a:tailEnd/>
          </a:ln>
          <a:effectLst>
            <a:outerShdw blurRad="63500" dist="23000" dir="5400000" rotWithShape="0">
              <a:srgbClr val="000000">
                <a:alpha val="34999"/>
              </a:srgbClr>
            </a:outerShdw>
          </a:effectLst>
        </p:spPr>
        <p:txBody>
          <a:bodyPr anchor="ctr"/>
          <a:lstStyle/>
          <a:p>
            <a:pPr algn="ctr" fontAlgn="auto">
              <a:spcBef>
                <a:spcPts val="0"/>
              </a:spcBef>
              <a:spcAft>
                <a:spcPts val="0"/>
              </a:spcAft>
              <a:defRPr/>
            </a:pPr>
            <a:endParaRPr lang="en-US">
              <a:solidFill>
                <a:srgbClr val="FFFFFF"/>
              </a:solidFill>
              <a:latin typeface="+mn-lt"/>
            </a:endParaRPr>
          </a:p>
        </p:txBody>
      </p:sp>
      <p:sp>
        <p:nvSpPr>
          <p:cNvPr id="51" name="Hexagon 50"/>
          <p:cNvSpPr>
            <a:spLocks noChangeArrowheads="1"/>
          </p:cNvSpPr>
          <p:nvPr/>
        </p:nvSpPr>
        <p:spPr bwMode="auto">
          <a:xfrm>
            <a:off x="5189538" y="1951038"/>
            <a:ext cx="441325" cy="381000"/>
          </a:xfrm>
          <a:prstGeom prst="hexagon">
            <a:avLst>
              <a:gd name="adj" fmla="val 24963"/>
              <a:gd name="vf" fmla="val 115470"/>
            </a:avLst>
          </a:prstGeom>
          <a:solidFill>
            <a:srgbClr val="0066FF"/>
          </a:solidFill>
          <a:ln w="25400">
            <a:solidFill>
              <a:srgbClr val="000066"/>
            </a:solidFill>
            <a:miter lim="800000"/>
            <a:headEnd/>
            <a:tailEnd/>
          </a:ln>
          <a:effectLst>
            <a:outerShdw blurRad="63500" dist="23000" dir="5400000" rotWithShape="0">
              <a:srgbClr val="000000">
                <a:alpha val="34999"/>
              </a:srgbClr>
            </a:outerShdw>
          </a:effectLst>
        </p:spPr>
        <p:txBody>
          <a:bodyPr anchor="ctr"/>
          <a:lstStyle/>
          <a:p>
            <a:pPr algn="ctr" fontAlgn="auto">
              <a:spcBef>
                <a:spcPts val="0"/>
              </a:spcBef>
              <a:spcAft>
                <a:spcPts val="0"/>
              </a:spcAft>
              <a:defRPr/>
            </a:pPr>
            <a:endParaRPr lang="en-US">
              <a:solidFill>
                <a:srgbClr val="FFFFFF"/>
              </a:solidFill>
              <a:latin typeface="+mn-lt"/>
            </a:endParaRPr>
          </a:p>
        </p:txBody>
      </p:sp>
      <p:sp>
        <p:nvSpPr>
          <p:cNvPr id="52" name="Hexagon 51"/>
          <p:cNvSpPr>
            <a:spLocks noChangeArrowheads="1"/>
          </p:cNvSpPr>
          <p:nvPr/>
        </p:nvSpPr>
        <p:spPr bwMode="auto">
          <a:xfrm>
            <a:off x="5219700" y="4876800"/>
            <a:ext cx="441325" cy="381000"/>
          </a:xfrm>
          <a:prstGeom prst="hexagon">
            <a:avLst>
              <a:gd name="adj" fmla="val 24963"/>
              <a:gd name="vf" fmla="val 115470"/>
            </a:avLst>
          </a:prstGeom>
          <a:solidFill>
            <a:srgbClr val="0066FF"/>
          </a:solidFill>
          <a:ln w="25400">
            <a:solidFill>
              <a:srgbClr val="000066"/>
            </a:solidFill>
            <a:miter lim="800000"/>
            <a:headEnd/>
            <a:tailEnd/>
          </a:ln>
          <a:effectLst>
            <a:outerShdw blurRad="63500" dist="23000" dir="5400000" rotWithShape="0">
              <a:srgbClr val="000000">
                <a:alpha val="34999"/>
              </a:srgbClr>
            </a:outerShdw>
          </a:effectLst>
        </p:spPr>
        <p:txBody>
          <a:bodyPr anchor="ctr"/>
          <a:lstStyle/>
          <a:p>
            <a:pPr algn="ctr" fontAlgn="auto">
              <a:spcBef>
                <a:spcPts val="0"/>
              </a:spcBef>
              <a:spcAft>
                <a:spcPts val="0"/>
              </a:spcAft>
              <a:defRPr/>
            </a:pPr>
            <a:endParaRPr lang="en-US">
              <a:solidFill>
                <a:srgbClr val="FFFFFF"/>
              </a:solidFill>
              <a:latin typeface="+mn-lt"/>
            </a:endParaRPr>
          </a:p>
        </p:txBody>
      </p:sp>
      <p:sp>
        <p:nvSpPr>
          <p:cNvPr id="53" name="Hexagon 52"/>
          <p:cNvSpPr>
            <a:spLocks noChangeArrowheads="1"/>
          </p:cNvSpPr>
          <p:nvPr/>
        </p:nvSpPr>
        <p:spPr bwMode="auto">
          <a:xfrm>
            <a:off x="5661025" y="3352800"/>
            <a:ext cx="442913" cy="381000"/>
          </a:xfrm>
          <a:prstGeom prst="hexagon">
            <a:avLst>
              <a:gd name="adj" fmla="val 25053"/>
              <a:gd name="vf" fmla="val 115470"/>
            </a:avLst>
          </a:prstGeom>
          <a:solidFill>
            <a:srgbClr val="0066FF"/>
          </a:solidFill>
          <a:ln w="25400">
            <a:solidFill>
              <a:srgbClr val="000066"/>
            </a:solidFill>
            <a:miter lim="800000"/>
            <a:headEnd/>
            <a:tailEnd/>
          </a:ln>
          <a:effectLst>
            <a:outerShdw blurRad="63500" dist="23000" dir="5400000" rotWithShape="0">
              <a:srgbClr val="000000">
                <a:alpha val="34999"/>
              </a:srgbClr>
            </a:outerShdw>
          </a:effectLst>
        </p:spPr>
        <p:txBody>
          <a:bodyPr anchor="ctr"/>
          <a:lstStyle/>
          <a:p>
            <a:pPr algn="ctr" fontAlgn="auto">
              <a:spcBef>
                <a:spcPts val="0"/>
              </a:spcBef>
              <a:spcAft>
                <a:spcPts val="0"/>
              </a:spcAft>
              <a:defRPr/>
            </a:pPr>
            <a:endParaRPr lang="en-US">
              <a:solidFill>
                <a:srgbClr val="FFFFFF"/>
              </a:solidFill>
              <a:latin typeface="+mn-lt"/>
            </a:endParaRPr>
          </a:p>
        </p:txBody>
      </p:sp>
      <p:sp>
        <p:nvSpPr>
          <p:cNvPr id="54" name="Hexagon 53"/>
          <p:cNvSpPr>
            <a:spLocks noChangeArrowheads="1"/>
          </p:cNvSpPr>
          <p:nvPr/>
        </p:nvSpPr>
        <p:spPr bwMode="auto">
          <a:xfrm>
            <a:off x="5883275" y="2400300"/>
            <a:ext cx="441325" cy="381000"/>
          </a:xfrm>
          <a:prstGeom prst="hexagon">
            <a:avLst>
              <a:gd name="adj" fmla="val 24963"/>
              <a:gd name="vf" fmla="val 115470"/>
            </a:avLst>
          </a:prstGeom>
          <a:solidFill>
            <a:srgbClr val="0066FF"/>
          </a:solidFill>
          <a:ln w="25400">
            <a:solidFill>
              <a:srgbClr val="000066"/>
            </a:solidFill>
            <a:miter lim="800000"/>
            <a:headEnd/>
            <a:tailEnd/>
          </a:ln>
          <a:effectLst>
            <a:outerShdw blurRad="63500" dist="23000" dir="5400000" rotWithShape="0">
              <a:srgbClr val="000000">
                <a:alpha val="34999"/>
              </a:srgbClr>
            </a:outerShdw>
          </a:effectLst>
        </p:spPr>
        <p:txBody>
          <a:bodyPr anchor="ctr"/>
          <a:lstStyle/>
          <a:p>
            <a:pPr algn="ctr" fontAlgn="auto">
              <a:spcBef>
                <a:spcPts val="0"/>
              </a:spcBef>
              <a:spcAft>
                <a:spcPts val="0"/>
              </a:spcAft>
              <a:defRPr/>
            </a:pPr>
            <a:endParaRPr lang="en-US">
              <a:solidFill>
                <a:srgbClr val="FFFFFF"/>
              </a:solidFill>
              <a:latin typeface="+mn-lt"/>
            </a:endParaRPr>
          </a:p>
        </p:txBody>
      </p:sp>
      <p:sp>
        <p:nvSpPr>
          <p:cNvPr id="55" name="Hexagon 54"/>
          <p:cNvSpPr>
            <a:spLocks noChangeArrowheads="1"/>
          </p:cNvSpPr>
          <p:nvPr/>
        </p:nvSpPr>
        <p:spPr bwMode="auto">
          <a:xfrm>
            <a:off x="4305300" y="4114800"/>
            <a:ext cx="441325" cy="381000"/>
          </a:xfrm>
          <a:prstGeom prst="hexagon">
            <a:avLst>
              <a:gd name="adj" fmla="val 24963"/>
              <a:gd name="vf" fmla="val 115470"/>
            </a:avLst>
          </a:prstGeom>
          <a:solidFill>
            <a:srgbClr val="0066FF"/>
          </a:solidFill>
          <a:ln w="25400">
            <a:solidFill>
              <a:srgbClr val="000066"/>
            </a:solidFill>
            <a:miter lim="800000"/>
            <a:headEnd/>
            <a:tailEnd/>
          </a:ln>
          <a:effectLst>
            <a:outerShdw blurRad="63500" dist="23000" dir="5400000" rotWithShape="0">
              <a:srgbClr val="000000">
                <a:alpha val="34999"/>
              </a:srgbClr>
            </a:outerShdw>
          </a:effectLst>
        </p:spPr>
        <p:txBody>
          <a:bodyPr anchor="ctr"/>
          <a:lstStyle/>
          <a:p>
            <a:pPr algn="ctr" fontAlgn="auto">
              <a:spcBef>
                <a:spcPts val="0"/>
              </a:spcBef>
              <a:spcAft>
                <a:spcPts val="0"/>
              </a:spcAft>
              <a:defRPr/>
            </a:pPr>
            <a:endParaRPr lang="en-US">
              <a:solidFill>
                <a:srgbClr val="FFFFFF"/>
              </a:solidFill>
              <a:latin typeface="+mn-lt"/>
            </a:endParaRPr>
          </a:p>
        </p:txBody>
      </p:sp>
      <p:sp>
        <p:nvSpPr>
          <p:cNvPr id="56" name="Hexagon 55"/>
          <p:cNvSpPr>
            <a:spLocks noChangeArrowheads="1"/>
          </p:cNvSpPr>
          <p:nvPr/>
        </p:nvSpPr>
        <p:spPr bwMode="auto">
          <a:xfrm>
            <a:off x="3322638" y="1801813"/>
            <a:ext cx="441325" cy="381000"/>
          </a:xfrm>
          <a:prstGeom prst="hexagon">
            <a:avLst>
              <a:gd name="adj" fmla="val 24963"/>
              <a:gd name="vf" fmla="val 115470"/>
            </a:avLst>
          </a:prstGeom>
          <a:solidFill>
            <a:srgbClr val="0066FF"/>
          </a:solidFill>
          <a:ln w="25400">
            <a:solidFill>
              <a:srgbClr val="000066"/>
            </a:solidFill>
            <a:miter lim="800000"/>
            <a:headEnd/>
            <a:tailEnd/>
          </a:ln>
          <a:effectLst>
            <a:outerShdw blurRad="63500" dist="23000" dir="5400000" rotWithShape="0">
              <a:srgbClr val="000000">
                <a:alpha val="34999"/>
              </a:srgbClr>
            </a:outerShdw>
          </a:effectLst>
        </p:spPr>
        <p:txBody>
          <a:bodyPr anchor="ctr"/>
          <a:lstStyle/>
          <a:p>
            <a:pPr algn="ctr" fontAlgn="auto">
              <a:spcBef>
                <a:spcPts val="0"/>
              </a:spcBef>
              <a:spcAft>
                <a:spcPts val="0"/>
              </a:spcAft>
              <a:defRPr/>
            </a:pPr>
            <a:endParaRPr lang="en-US">
              <a:solidFill>
                <a:srgbClr val="FFFFFF"/>
              </a:solidFill>
              <a:latin typeface="+mn-lt"/>
            </a:endParaRPr>
          </a:p>
        </p:txBody>
      </p:sp>
      <p:sp>
        <p:nvSpPr>
          <p:cNvPr id="57" name="Hexagon 56"/>
          <p:cNvSpPr>
            <a:spLocks noChangeArrowheads="1"/>
          </p:cNvSpPr>
          <p:nvPr/>
        </p:nvSpPr>
        <p:spPr bwMode="auto">
          <a:xfrm>
            <a:off x="3763963" y="2781300"/>
            <a:ext cx="442912" cy="381000"/>
          </a:xfrm>
          <a:prstGeom prst="hexagon">
            <a:avLst>
              <a:gd name="adj" fmla="val 25053"/>
              <a:gd name="vf" fmla="val 115470"/>
            </a:avLst>
          </a:prstGeom>
          <a:solidFill>
            <a:srgbClr val="0066FF"/>
          </a:solidFill>
          <a:ln w="25400">
            <a:solidFill>
              <a:srgbClr val="000066"/>
            </a:solidFill>
            <a:miter lim="800000"/>
            <a:headEnd/>
            <a:tailEnd/>
          </a:ln>
          <a:effectLst>
            <a:outerShdw blurRad="63500" dist="23000" dir="5400000" rotWithShape="0">
              <a:srgbClr val="000000">
                <a:alpha val="34999"/>
              </a:srgbClr>
            </a:outerShdw>
          </a:effectLst>
        </p:spPr>
        <p:txBody>
          <a:bodyPr anchor="ctr"/>
          <a:lstStyle/>
          <a:p>
            <a:pPr algn="ctr" fontAlgn="auto">
              <a:spcBef>
                <a:spcPts val="0"/>
              </a:spcBef>
              <a:spcAft>
                <a:spcPts val="0"/>
              </a:spcAft>
              <a:defRPr/>
            </a:pPr>
            <a:endParaRPr lang="en-US">
              <a:solidFill>
                <a:srgbClr val="FFFFFF"/>
              </a:solidFill>
              <a:latin typeface="+mn-lt"/>
            </a:endParaRPr>
          </a:p>
        </p:txBody>
      </p:sp>
      <p:sp>
        <p:nvSpPr>
          <p:cNvPr id="58" name="Hexagon 57"/>
          <p:cNvSpPr>
            <a:spLocks noChangeArrowheads="1"/>
          </p:cNvSpPr>
          <p:nvPr/>
        </p:nvSpPr>
        <p:spPr bwMode="auto">
          <a:xfrm>
            <a:off x="4899025" y="5715000"/>
            <a:ext cx="442913" cy="381000"/>
          </a:xfrm>
          <a:prstGeom prst="hexagon">
            <a:avLst>
              <a:gd name="adj" fmla="val 25053"/>
              <a:gd name="vf" fmla="val 115470"/>
            </a:avLst>
          </a:prstGeom>
          <a:solidFill>
            <a:srgbClr val="0066FF"/>
          </a:solidFill>
          <a:ln w="25400">
            <a:solidFill>
              <a:srgbClr val="000066"/>
            </a:solidFill>
            <a:miter lim="800000"/>
            <a:headEnd/>
            <a:tailEnd/>
          </a:ln>
          <a:effectLst>
            <a:outerShdw blurRad="63500" dist="23000" dir="5400000" rotWithShape="0">
              <a:srgbClr val="000000">
                <a:alpha val="34999"/>
              </a:srgbClr>
            </a:outerShdw>
          </a:effectLst>
        </p:spPr>
        <p:txBody>
          <a:bodyPr anchor="ctr"/>
          <a:lstStyle/>
          <a:p>
            <a:pPr algn="ctr" fontAlgn="auto">
              <a:spcBef>
                <a:spcPts val="0"/>
              </a:spcBef>
              <a:spcAft>
                <a:spcPts val="0"/>
              </a:spcAft>
              <a:defRPr/>
            </a:pPr>
            <a:endParaRPr lang="en-US">
              <a:solidFill>
                <a:srgbClr val="FFFFFF"/>
              </a:solidFill>
              <a:latin typeface="+mn-lt"/>
            </a:endParaRPr>
          </a:p>
        </p:txBody>
      </p:sp>
      <p:sp>
        <p:nvSpPr>
          <p:cNvPr id="59" name="Hexagon 58"/>
          <p:cNvSpPr>
            <a:spLocks noChangeArrowheads="1"/>
          </p:cNvSpPr>
          <p:nvPr/>
        </p:nvSpPr>
        <p:spPr bwMode="auto">
          <a:xfrm>
            <a:off x="4678363" y="2590800"/>
            <a:ext cx="442912" cy="381000"/>
          </a:xfrm>
          <a:prstGeom prst="hexagon">
            <a:avLst>
              <a:gd name="adj" fmla="val 25053"/>
              <a:gd name="vf" fmla="val 115470"/>
            </a:avLst>
          </a:prstGeom>
          <a:solidFill>
            <a:srgbClr val="0066FF"/>
          </a:solidFill>
          <a:ln w="25400">
            <a:solidFill>
              <a:srgbClr val="000066"/>
            </a:solidFill>
            <a:miter lim="800000"/>
            <a:headEnd/>
            <a:tailEnd/>
          </a:ln>
          <a:effectLst>
            <a:outerShdw blurRad="63500" dist="23000" dir="5400000" rotWithShape="0">
              <a:srgbClr val="000000">
                <a:alpha val="34999"/>
              </a:srgbClr>
            </a:outerShdw>
          </a:effectLst>
        </p:spPr>
        <p:txBody>
          <a:bodyPr anchor="ctr"/>
          <a:lstStyle/>
          <a:p>
            <a:pPr algn="ctr" fontAlgn="auto">
              <a:spcBef>
                <a:spcPts val="0"/>
              </a:spcBef>
              <a:spcAft>
                <a:spcPts val="0"/>
              </a:spcAft>
              <a:defRPr/>
            </a:pPr>
            <a:endParaRPr lang="en-US">
              <a:solidFill>
                <a:srgbClr val="FFFFFF"/>
              </a:solidFill>
              <a:latin typeface="+mn-lt"/>
            </a:endParaRPr>
          </a:p>
        </p:txBody>
      </p:sp>
      <p:sp>
        <p:nvSpPr>
          <p:cNvPr id="59451" name="Title 2"/>
          <p:cNvSpPr>
            <a:spLocks noGrp="1"/>
          </p:cNvSpPr>
          <p:nvPr>
            <p:ph type="title"/>
          </p:nvPr>
        </p:nvSpPr>
        <p:spPr>
          <a:xfrm>
            <a:off x="0" y="-76200"/>
            <a:ext cx="9144000" cy="914400"/>
          </a:xfrm>
          <a:solidFill>
            <a:schemeClr val="bg1">
              <a:alpha val="50195"/>
            </a:schemeClr>
          </a:solidFill>
        </p:spPr>
        <p:txBody>
          <a:bodyPr/>
          <a:lstStyle/>
          <a:p>
            <a:pPr eaLnBrk="1" hangingPunct="1"/>
            <a:r>
              <a:rPr lang="es-ES" smtClean="0"/>
              <a:t> Random programme assignment</a:t>
            </a:r>
          </a:p>
        </p:txBody>
      </p:sp>
      <p:grpSp>
        <p:nvGrpSpPr>
          <p:cNvPr id="2" name="Group 99"/>
          <p:cNvGrpSpPr>
            <a:grpSpLocks/>
          </p:cNvGrpSpPr>
          <p:nvPr/>
        </p:nvGrpSpPr>
        <p:grpSpPr bwMode="auto">
          <a:xfrm>
            <a:off x="0" y="1066800"/>
            <a:ext cx="3276600" cy="5791200"/>
            <a:chOff x="0" y="1066800"/>
            <a:chExt cx="3275856" cy="5791200"/>
          </a:xfrm>
        </p:grpSpPr>
        <p:sp>
          <p:nvSpPr>
            <p:cNvPr id="64" name="Rectangle 63"/>
            <p:cNvSpPr/>
            <p:nvPr/>
          </p:nvSpPr>
          <p:spPr>
            <a:xfrm>
              <a:off x="0" y="1066800"/>
              <a:ext cx="2971125" cy="5791200"/>
            </a:xfrm>
            <a:prstGeom prst="rect">
              <a:avLst/>
            </a:prstGeom>
            <a:solidFill>
              <a:schemeClr val="bg1">
                <a:alpha val="80000"/>
              </a:schemeClr>
            </a:solidFill>
            <a:ln>
              <a:solidFill>
                <a:schemeClr val="bg1">
                  <a:lumMod val="50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solidFill>
                  <a:srgbClr val="FFFFFF"/>
                </a:solidFill>
                <a:ea typeface="Arial" charset="0"/>
              </a:endParaRPr>
            </a:p>
          </p:txBody>
        </p:sp>
        <p:sp>
          <p:nvSpPr>
            <p:cNvPr id="59455" name="TextBox 101"/>
            <p:cNvSpPr txBox="1">
              <a:spLocks noChangeArrowheads="1"/>
            </p:cNvSpPr>
            <p:nvPr/>
          </p:nvSpPr>
          <p:spPr bwMode="auto">
            <a:xfrm>
              <a:off x="323528" y="1484784"/>
              <a:ext cx="2411760" cy="984885"/>
            </a:xfrm>
            <a:prstGeom prst="rect">
              <a:avLst/>
            </a:prstGeom>
            <a:noFill/>
            <a:ln w="9525">
              <a:noFill/>
              <a:miter lim="800000"/>
              <a:headEnd/>
              <a:tailEnd/>
            </a:ln>
          </p:spPr>
          <p:txBody>
            <a:bodyPr tIns="182880" bIns="182880">
              <a:spAutoFit/>
            </a:bodyPr>
            <a:lstStyle/>
            <a:p>
              <a:r>
                <a:rPr lang="en-US" sz="2000"/>
                <a:t>Household monthly income</a:t>
              </a:r>
            </a:p>
          </p:txBody>
        </p:sp>
        <p:sp>
          <p:nvSpPr>
            <p:cNvPr id="67" name="Rectangle 66"/>
            <p:cNvSpPr/>
            <p:nvPr/>
          </p:nvSpPr>
          <p:spPr>
            <a:xfrm>
              <a:off x="914192" y="3200400"/>
              <a:ext cx="685644" cy="3208338"/>
            </a:xfrm>
            <a:prstGeom prst="rect">
              <a:avLst/>
            </a:prstGeom>
            <a:solidFill>
              <a:srgbClr val="CC0505"/>
            </a:solidFill>
            <a:ln>
              <a:solidFill>
                <a:srgbClr val="8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a typeface="Arial" charset="0"/>
              </a:endParaRPr>
            </a:p>
          </p:txBody>
        </p:sp>
        <p:sp>
          <p:nvSpPr>
            <p:cNvPr id="59457" name="TextBox 104"/>
            <p:cNvSpPr txBox="1">
              <a:spLocks noChangeArrowheads="1"/>
            </p:cNvSpPr>
            <p:nvPr/>
          </p:nvSpPr>
          <p:spPr bwMode="auto">
            <a:xfrm>
              <a:off x="685056" y="6400800"/>
              <a:ext cx="2590800" cy="338554"/>
            </a:xfrm>
            <a:prstGeom prst="rect">
              <a:avLst/>
            </a:prstGeom>
            <a:noFill/>
            <a:ln w="9525">
              <a:noFill/>
              <a:miter lim="800000"/>
              <a:headEnd/>
              <a:tailEnd/>
            </a:ln>
          </p:spPr>
          <p:txBody>
            <a:bodyPr>
              <a:spAutoFit/>
            </a:bodyPr>
            <a:lstStyle/>
            <a:p>
              <a:r>
                <a:rPr lang="en-US" sz="1600"/>
                <a:t>Treatment      Control</a:t>
              </a:r>
            </a:p>
          </p:txBody>
        </p:sp>
        <p:sp>
          <p:nvSpPr>
            <p:cNvPr id="59458" name="TextBox 105"/>
            <p:cNvSpPr txBox="1">
              <a:spLocks noChangeArrowheads="1"/>
            </p:cNvSpPr>
            <p:nvPr/>
          </p:nvSpPr>
          <p:spPr bwMode="auto">
            <a:xfrm>
              <a:off x="904734" y="2831068"/>
              <a:ext cx="691215" cy="369332"/>
            </a:xfrm>
            <a:prstGeom prst="rect">
              <a:avLst/>
            </a:prstGeom>
            <a:noFill/>
            <a:ln w="9525">
              <a:noFill/>
              <a:miter lim="800000"/>
              <a:headEnd/>
              <a:tailEnd/>
            </a:ln>
          </p:spPr>
          <p:txBody>
            <a:bodyPr wrap="none">
              <a:spAutoFit/>
            </a:bodyPr>
            <a:lstStyle/>
            <a:p>
              <a:r>
                <a:rPr lang="en-US"/>
                <a:t>1257</a:t>
              </a:r>
            </a:p>
          </p:txBody>
        </p:sp>
        <p:sp>
          <p:nvSpPr>
            <p:cNvPr id="70" name="Rectangle 69"/>
            <p:cNvSpPr/>
            <p:nvPr/>
          </p:nvSpPr>
          <p:spPr>
            <a:xfrm>
              <a:off x="1879173" y="3200400"/>
              <a:ext cx="685644" cy="3195638"/>
            </a:xfrm>
            <a:prstGeom prst="rect">
              <a:avLst/>
            </a:prstGeom>
            <a:solidFill>
              <a:srgbClr val="0066FF"/>
            </a:solidFill>
            <a:ln>
              <a:solidFill>
                <a:srgbClr val="000066"/>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a typeface="Arial" charset="0"/>
              </a:endParaRPr>
            </a:p>
          </p:txBody>
        </p:sp>
        <p:sp>
          <p:nvSpPr>
            <p:cNvPr id="59460" name="TextBox 107"/>
            <p:cNvSpPr txBox="1">
              <a:spLocks noChangeArrowheads="1"/>
            </p:cNvSpPr>
            <p:nvPr/>
          </p:nvSpPr>
          <p:spPr bwMode="auto">
            <a:xfrm>
              <a:off x="1899585" y="2819400"/>
              <a:ext cx="691215" cy="369332"/>
            </a:xfrm>
            <a:prstGeom prst="rect">
              <a:avLst/>
            </a:prstGeom>
            <a:noFill/>
            <a:ln w="9525">
              <a:noFill/>
              <a:miter lim="800000"/>
              <a:headEnd/>
              <a:tailEnd/>
            </a:ln>
          </p:spPr>
          <p:txBody>
            <a:bodyPr wrap="none">
              <a:spAutoFit/>
            </a:bodyPr>
            <a:lstStyle/>
            <a:p>
              <a:r>
                <a:rPr lang="en-US"/>
                <a:t>1242</a:t>
              </a:r>
            </a:p>
          </p:txBody>
        </p:sp>
      </p:grpSp>
      <p:sp>
        <p:nvSpPr>
          <p:cNvPr id="74" name="8-Point Star 73"/>
          <p:cNvSpPr/>
          <p:nvPr/>
        </p:nvSpPr>
        <p:spPr>
          <a:xfrm>
            <a:off x="6858000" y="762000"/>
            <a:ext cx="1385888" cy="1154113"/>
          </a:xfrm>
          <a:prstGeom prst="star8">
            <a:avLst/>
          </a:prstGeom>
          <a:solidFill>
            <a:srgbClr val="FADF75"/>
          </a:solidFill>
          <a:ln>
            <a:solidFill>
              <a:srgbClr val="7D671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b="1" dirty="0">
                <a:solidFill>
                  <a:prstClr val="black"/>
                </a:solidFill>
              </a:rPr>
              <a:t>Programme run here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fade">
                                      <p:cBhvr>
                                        <p:cTn id="7" dur="500"/>
                                        <p:tgtEl>
                                          <p:spTgt spid="4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2"/>
                                        </p:tgtEl>
                                        <p:attrNameLst>
                                          <p:attrName>style.visibility</p:attrName>
                                        </p:attrNameLst>
                                      </p:cBhvr>
                                      <p:to>
                                        <p:strVal val="visible"/>
                                      </p:to>
                                    </p:set>
                                    <p:animEffect transition="in" filter="fade">
                                      <p:cBhvr>
                                        <p:cTn id="10" dur="500"/>
                                        <p:tgtEl>
                                          <p:spTgt spid="32"/>
                                        </p:tgtEl>
                                      </p:cBhvr>
                                    </p:animEffect>
                                  </p:childTnLst>
                                </p:cTn>
                              </p:par>
                            </p:childTnLst>
                          </p:cTn>
                        </p:par>
                        <p:par>
                          <p:cTn id="11" fill="hold" nodeType="afterGroup">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48"/>
                                        </p:tgtEl>
                                        <p:attrNameLst>
                                          <p:attrName>style.visibility</p:attrName>
                                        </p:attrNameLst>
                                      </p:cBhvr>
                                      <p:to>
                                        <p:strVal val="visible"/>
                                      </p:to>
                                    </p:set>
                                    <p:animEffect transition="in" filter="fade">
                                      <p:cBhvr>
                                        <p:cTn id="14" dur="500"/>
                                        <p:tgtEl>
                                          <p:spTgt spid="48"/>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40"/>
                                        </p:tgtEl>
                                        <p:attrNameLst>
                                          <p:attrName>style.visibility</p:attrName>
                                        </p:attrNameLst>
                                      </p:cBhvr>
                                      <p:to>
                                        <p:strVal val="visible"/>
                                      </p:to>
                                    </p:set>
                                    <p:animEffect transition="in" filter="fade">
                                      <p:cBhvr>
                                        <p:cTn id="17" dur="500"/>
                                        <p:tgtEl>
                                          <p:spTgt spid="40"/>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50"/>
                                        </p:tgtEl>
                                        <p:attrNameLst>
                                          <p:attrName>style.visibility</p:attrName>
                                        </p:attrNameLst>
                                      </p:cBhvr>
                                      <p:to>
                                        <p:strVal val="visible"/>
                                      </p:to>
                                    </p:set>
                                    <p:animEffect transition="in" filter="fade">
                                      <p:cBhvr>
                                        <p:cTn id="20" dur="500"/>
                                        <p:tgtEl>
                                          <p:spTgt spid="50"/>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35"/>
                                        </p:tgtEl>
                                        <p:attrNameLst>
                                          <p:attrName>style.visibility</p:attrName>
                                        </p:attrNameLst>
                                      </p:cBhvr>
                                      <p:to>
                                        <p:strVal val="visible"/>
                                      </p:to>
                                    </p:set>
                                    <p:animEffect transition="in" filter="fade">
                                      <p:cBhvr>
                                        <p:cTn id="23" dur="500"/>
                                        <p:tgtEl>
                                          <p:spTgt spid="35"/>
                                        </p:tgtEl>
                                      </p:cBhvr>
                                    </p:animEffect>
                                  </p:childTnLst>
                                </p:cTn>
                              </p:par>
                            </p:childTnLst>
                          </p:cTn>
                        </p:par>
                        <p:par>
                          <p:cTn id="24" fill="hold" nodeType="afterGroup">
                            <p:stCondLst>
                              <p:cond delay="1000"/>
                            </p:stCondLst>
                            <p:childTnLst>
                              <p:par>
                                <p:cTn id="25" presetID="10" presetClass="entr" presetSubtype="0" fill="hold" grpId="0" nodeType="afterEffect">
                                  <p:stCondLst>
                                    <p:cond delay="0"/>
                                  </p:stCondLst>
                                  <p:childTnLst>
                                    <p:set>
                                      <p:cBhvr>
                                        <p:cTn id="26" dur="1" fill="hold">
                                          <p:stCondLst>
                                            <p:cond delay="0"/>
                                          </p:stCondLst>
                                        </p:cTn>
                                        <p:tgtEl>
                                          <p:spTgt spid="52"/>
                                        </p:tgtEl>
                                        <p:attrNameLst>
                                          <p:attrName>style.visibility</p:attrName>
                                        </p:attrNameLst>
                                      </p:cBhvr>
                                      <p:to>
                                        <p:strVal val="visible"/>
                                      </p:to>
                                    </p:set>
                                    <p:animEffect transition="in" filter="fade">
                                      <p:cBhvr>
                                        <p:cTn id="27" dur="500"/>
                                        <p:tgtEl>
                                          <p:spTgt spid="52"/>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9"/>
                                        </p:tgtEl>
                                        <p:attrNameLst>
                                          <p:attrName>style.visibility</p:attrName>
                                        </p:attrNameLst>
                                      </p:cBhvr>
                                      <p:to>
                                        <p:strVal val="visible"/>
                                      </p:to>
                                    </p:set>
                                    <p:animEffect transition="in" filter="fade">
                                      <p:cBhvr>
                                        <p:cTn id="30" dur="500"/>
                                        <p:tgtEl>
                                          <p:spTgt spid="39"/>
                                        </p:tgtEl>
                                      </p:cBhvr>
                                    </p:animEffect>
                                  </p:childTnLst>
                                </p:cTn>
                              </p:par>
                            </p:childTnLst>
                          </p:cTn>
                        </p:par>
                        <p:par>
                          <p:cTn id="31" fill="hold" nodeType="afterGroup">
                            <p:stCondLst>
                              <p:cond delay="1500"/>
                            </p:stCondLst>
                            <p:childTnLst>
                              <p:par>
                                <p:cTn id="32" presetID="10" presetClass="entr" presetSubtype="0" fill="hold" grpId="0" nodeType="afterEffect">
                                  <p:stCondLst>
                                    <p:cond delay="0"/>
                                  </p:stCondLst>
                                  <p:childTnLst>
                                    <p:set>
                                      <p:cBhvr>
                                        <p:cTn id="33" dur="1" fill="hold">
                                          <p:stCondLst>
                                            <p:cond delay="0"/>
                                          </p:stCondLst>
                                        </p:cTn>
                                        <p:tgtEl>
                                          <p:spTgt spid="54"/>
                                        </p:tgtEl>
                                        <p:attrNameLst>
                                          <p:attrName>style.visibility</p:attrName>
                                        </p:attrNameLst>
                                      </p:cBhvr>
                                      <p:to>
                                        <p:strVal val="visible"/>
                                      </p:to>
                                    </p:set>
                                    <p:animEffect transition="in" filter="fade">
                                      <p:cBhvr>
                                        <p:cTn id="34" dur="500"/>
                                        <p:tgtEl>
                                          <p:spTgt spid="54"/>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43"/>
                                        </p:tgtEl>
                                        <p:attrNameLst>
                                          <p:attrName>style.visibility</p:attrName>
                                        </p:attrNameLst>
                                      </p:cBhvr>
                                      <p:to>
                                        <p:strVal val="visible"/>
                                      </p:to>
                                    </p:set>
                                    <p:animEffect transition="in" filter="fade">
                                      <p:cBhvr>
                                        <p:cTn id="37" dur="500"/>
                                        <p:tgtEl>
                                          <p:spTgt spid="43"/>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56"/>
                                        </p:tgtEl>
                                        <p:attrNameLst>
                                          <p:attrName>style.visibility</p:attrName>
                                        </p:attrNameLst>
                                      </p:cBhvr>
                                      <p:to>
                                        <p:strVal val="visible"/>
                                      </p:to>
                                    </p:set>
                                    <p:animEffect transition="in" filter="fade">
                                      <p:cBhvr>
                                        <p:cTn id="40" dur="500"/>
                                        <p:tgtEl>
                                          <p:spTgt spid="56"/>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44"/>
                                        </p:tgtEl>
                                        <p:attrNameLst>
                                          <p:attrName>style.visibility</p:attrName>
                                        </p:attrNameLst>
                                      </p:cBhvr>
                                      <p:to>
                                        <p:strVal val="visible"/>
                                      </p:to>
                                    </p:set>
                                    <p:animEffect transition="in" filter="fade">
                                      <p:cBhvr>
                                        <p:cTn id="43" dur="500"/>
                                        <p:tgtEl>
                                          <p:spTgt spid="44"/>
                                        </p:tgtEl>
                                      </p:cBhvr>
                                    </p:animEffect>
                                  </p:childTnLst>
                                </p:cTn>
                              </p:par>
                            </p:childTnLst>
                          </p:cTn>
                        </p:par>
                        <p:par>
                          <p:cTn id="44" fill="hold" nodeType="afterGroup">
                            <p:stCondLst>
                              <p:cond delay="2000"/>
                            </p:stCondLst>
                            <p:childTnLst>
                              <p:par>
                                <p:cTn id="45" presetID="10" presetClass="entr" presetSubtype="0" fill="hold" grpId="0" nodeType="afterEffect">
                                  <p:stCondLst>
                                    <p:cond delay="0"/>
                                  </p:stCondLst>
                                  <p:childTnLst>
                                    <p:set>
                                      <p:cBhvr>
                                        <p:cTn id="46" dur="1" fill="hold">
                                          <p:stCondLst>
                                            <p:cond delay="0"/>
                                          </p:stCondLst>
                                        </p:cTn>
                                        <p:tgtEl>
                                          <p:spTgt spid="58"/>
                                        </p:tgtEl>
                                        <p:attrNameLst>
                                          <p:attrName>style.visibility</p:attrName>
                                        </p:attrNameLst>
                                      </p:cBhvr>
                                      <p:to>
                                        <p:strVal val="visible"/>
                                      </p:to>
                                    </p:set>
                                    <p:animEffect transition="in" filter="fade">
                                      <p:cBhvr>
                                        <p:cTn id="47" dur="500"/>
                                        <p:tgtEl>
                                          <p:spTgt spid="58"/>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42"/>
                                        </p:tgtEl>
                                        <p:attrNameLst>
                                          <p:attrName>style.visibility</p:attrName>
                                        </p:attrNameLst>
                                      </p:cBhvr>
                                      <p:to>
                                        <p:strVal val="visible"/>
                                      </p:to>
                                    </p:set>
                                    <p:animEffect transition="in" filter="fade">
                                      <p:cBhvr>
                                        <p:cTn id="50" dur="500"/>
                                        <p:tgtEl>
                                          <p:spTgt spid="42"/>
                                        </p:tgtEl>
                                      </p:cBhvr>
                                    </p:animEffect>
                                  </p:childTnLst>
                                </p:cTn>
                              </p:par>
                            </p:childTnLst>
                          </p:cTn>
                        </p:par>
                        <p:par>
                          <p:cTn id="51" fill="hold" nodeType="afterGroup">
                            <p:stCondLst>
                              <p:cond delay="2500"/>
                            </p:stCondLst>
                            <p:childTnLst>
                              <p:par>
                                <p:cTn id="52" presetID="10" presetClass="entr" presetSubtype="0" fill="hold" grpId="0" nodeType="afterEffect">
                                  <p:stCondLst>
                                    <p:cond delay="0"/>
                                  </p:stCondLst>
                                  <p:childTnLst>
                                    <p:set>
                                      <p:cBhvr>
                                        <p:cTn id="53" dur="1" fill="hold">
                                          <p:stCondLst>
                                            <p:cond delay="0"/>
                                          </p:stCondLst>
                                        </p:cTn>
                                        <p:tgtEl>
                                          <p:spTgt spid="34"/>
                                        </p:tgtEl>
                                        <p:attrNameLst>
                                          <p:attrName>style.visibility</p:attrName>
                                        </p:attrNameLst>
                                      </p:cBhvr>
                                      <p:to>
                                        <p:strVal val="visible"/>
                                      </p:to>
                                    </p:set>
                                    <p:animEffect transition="in" filter="fade">
                                      <p:cBhvr>
                                        <p:cTn id="54" dur="500"/>
                                        <p:tgtEl>
                                          <p:spTgt spid="34"/>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47"/>
                                        </p:tgtEl>
                                        <p:attrNameLst>
                                          <p:attrName>style.visibility</p:attrName>
                                        </p:attrNameLst>
                                      </p:cBhvr>
                                      <p:to>
                                        <p:strVal val="visible"/>
                                      </p:to>
                                    </p:set>
                                    <p:animEffect transition="in" filter="fade">
                                      <p:cBhvr>
                                        <p:cTn id="57" dur="500"/>
                                        <p:tgtEl>
                                          <p:spTgt spid="47"/>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41"/>
                                        </p:tgtEl>
                                        <p:attrNameLst>
                                          <p:attrName>style.visibility</p:attrName>
                                        </p:attrNameLst>
                                      </p:cBhvr>
                                      <p:to>
                                        <p:strVal val="visible"/>
                                      </p:to>
                                    </p:set>
                                    <p:animEffect transition="in" filter="fade">
                                      <p:cBhvr>
                                        <p:cTn id="60" dur="500"/>
                                        <p:tgtEl>
                                          <p:spTgt spid="41"/>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49"/>
                                        </p:tgtEl>
                                        <p:attrNameLst>
                                          <p:attrName>style.visibility</p:attrName>
                                        </p:attrNameLst>
                                      </p:cBhvr>
                                      <p:to>
                                        <p:strVal val="visible"/>
                                      </p:to>
                                    </p:set>
                                    <p:animEffect transition="in" filter="fade">
                                      <p:cBhvr>
                                        <p:cTn id="63" dur="500"/>
                                        <p:tgtEl>
                                          <p:spTgt spid="49"/>
                                        </p:tgtEl>
                                      </p:cBhvr>
                                    </p:animEffect>
                                  </p:childTnLst>
                                </p:cTn>
                              </p:par>
                            </p:childTnLst>
                          </p:cTn>
                        </p:par>
                        <p:par>
                          <p:cTn id="64" fill="hold" nodeType="afterGroup">
                            <p:stCondLst>
                              <p:cond delay="3000"/>
                            </p:stCondLst>
                            <p:childTnLst>
                              <p:par>
                                <p:cTn id="65" presetID="10" presetClass="entr" presetSubtype="0" fill="hold" grpId="0" nodeType="afterEffect">
                                  <p:stCondLst>
                                    <p:cond delay="0"/>
                                  </p:stCondLst>
                                  <p:childTnLst>
                                    <p:set>
                                      <p:cBhvr>
                                        <p:cTn id="66" dur="1" fill="hold">
                                          <p:stCondLst>
                                            <p:cond delay="0"/>
                                          </p:stCondLst>
                                        </p:cTn>
                                        <p:tgtEl>
                                          <p:spTgt spid="37"/>
                                        </p:tgtEl>
                                        <p:attrNameLst>
                                          <p:attrName>style.visibility</p:attrName>
                                        </p:attrNameLst>
                                      </p:cBhvr>
                                      <p:to>
                                        <p:strVal val="visible"/>
                                      </p:to>
                                    </p:set>
                                    <p:animEffect transition="in" filter="fade">
                                      <p:cBhvr>
                                        <p:cTn id="67" dur="500"/>
                                        <p:tgtEl>
                                          <p:spTgt spid="37"/>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51"/>
                                        </p:tgtEl>
                                        <p:attrNameLst>
                                          <p:attrName>style.visibility</p:attrName>
                                        </p:attrNameLst>
                                      </p:cBhvr>
                                      <p:to>
                                        <p:strVal val="visible"/>
                                      </p:to>
                                    </p:set>
                                    <p:animEffect transition="in" filter="fade">
                                      <p:cBhvr>
                                        <p:cTn id="70" dur="500"/>
                                        <p:tgtEl>
                                          <p:spTgt spid="51"/>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38"/>
                                        </p:tgtEl>
                                        <p:attrNameLst>
                                          <p:attrName>style.visibility</p:attrName>
                                        </p:attrNameLst>
                                      </p:cBhvr>
                                      <p:to>
                                        <p:strVal val="visible"/>
                                      </p:to>
                                    </p:set>
                                    <p:animEffect transition="in" filter="fade">
                                      <p:cBhvr>
                                        <p:cTn id="73" dur="500"/>
                                        <p:tgtEl>
                                          <p:spTgt spid="38"/>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53"/>
                                        </p:tgtEl>
                                        <p:attrNameLst>
                                          <p:attrName>style.visibility</p:attrName>
                                        </p:attrNameLst>
                                      </p:cBhvr>
                                      <p:to>
                                        <p:strVal val="visible"/>
                                      </p:to>
                                    </p:set>
                                    <p:animEffect transition="in" filter="fade">
                                      <p:cBhvr>
                                        <p:cTn id="76" dur="500"/>
                                        <p:tgtEl>
                                          <p:spTgt spid="53"/>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36"/>
                                        </p:tgtEl>
                                        <p:attrNameLst>
                                          <p:attrName>style.visibility</p:attrName>
                                        </p:attrNameLst>
                                      </p:cBhvr>
                                      <p:to>
                                        <p:strVal val="visible"/>
                                      </p:to>
                                    </p:set>
                                    <p:animEffect transition="in" filter="fade">
                                      <p:cBhvr>
                                        <p:cTn id="79" dur="500"/>
                                        <p:tgtEl>
                                          <p:spTgt spid="36"/>
                                        </p:tgtEl>
                                      </p:cBhvr>
                                    </p:animEffect>
                                  </p:childTnLst>
                                </p:cTn>
                              </p:par>
                            </p:childTnLst>
                          </p:cTn>
                        </p:par>
                        <p:par>
                          <p:cTn id="80" fill="hold" nodeType="afterGroup">
                            <p:stCondLst>
                              <p:cond delay="3500"/>
                            </p:stCondLst>
                            <p:childTnLst>
                              <p:par>
                                <p:cTn id="81" presetID="10" presetClass="entr" presetSubtype="0" fill="hold" grpId="0" nodeType="afterEffect">
                                  <p:stCondLst>
                                    <p:cond delay="0"/>
                                  </p:stCondLst>
                                  <p:childTnLst>
                                    <p:set>
                                      <p:cBhvr>
                                        <p:cTn id="82" dur="1" fill="hold">
                                          <p:stCondLst>
                                            <p:cond delay="0"/>
                                          </p:stCondLst>
                                        </p:cTn>
                                        <p:tgtEl>
                                          <p:spTgt spid="55"/>
                                        </p:tgtEl>
                                        <p:attrNameLst>
                                          <p:attrName>style.visibility</p:attrName>
                                        </p:attrNameLst>
                                      </p:cBhvr>
                                      <p:to>
                                        <p:strVal val="visible"/>
                                      </p:to>
                                    </p:set>
                                    <p:animEffect transition="in" filter="fade">
                                      <p:cBhvr>
                                        <p:cTn id="83" dur="500"/>
                                        <p:tgtEl>
                                          <p:spTgt spid="55"/>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33"/>
                                        </p:tgtEl>
                                        <p:attrNameLst>
                                          <p:attrName>style.visibility</p:attrName>
                                        </p:attrNameLst>
                                      </p:cBhvr>
                                      <p:to>
                                        <p:strVal val="visible"/>
                                      </p:to>
                                    </p:set>
                                    <p:animEffect transition="in" filter="fade">
                                      <p:cBhvr>
                                        <p:cTn id="86" dur="500"/>
                                        <p:tgtEl>
                                          <p:spTgt spid="33"/>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57"/>
                                        </p:tgtEl>
                                        <p:attrNameLst>
                                          <p:attrName>style.visibility</p:attrName>
                                        </p:attrNameLst>
                                      </p:cBhvr>
                                      <p:to>
                                        <p:strVal val="visible"/>
                                      </p:to>
                                    </p:set>
                                    <p:animEffect transition="in" filter="fade">
                                      <p:cBhvr>
                                        <p:cTn id="89" dur="500"/>
                                        <p:tgtEl>
                                          <p:spTgt spid="57"/>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45"/>
                                        </p:tgtEl>
                                        <p:attrNameLst>
                                          <p:attrName>style.visibility</p:attrName>
                                        </p:attrNameLst>
                                      </p:cBhvr>
                                      <p:to>
                                        <p:strVal val="visible"/>
                                      </p:to>
                                    </p:set>
                                    <p:animEffect transition="in" filter="fade">
                                      <p:cBhvr>
                                        <p:cTn id="92" dur="500"/>
                                        <p:tgtEl>
                                          <p:spTgt spid="45"/>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59"/>
                                        </p:tgtEl>
                                        <p:attrNameLst>
                                          <p:attrName>style.visibility</p:attrName>
                                        </p:attrNameLst>
                                      </p:cBhvr>
                                      <p:to>
                                        <p:strVal val="visible"/>
                                      </p:to>
                                    </p:set>
                                    <p:animEffect transition="in" filter="fade">
                                      <p:cBhvr>
                                        <p:cTn id="95" dur="500"/>
                                        <p:tgtEl>
                                          <p:spTgt spid="59"/>
                                        </p:tgtEl>
                                      </p:cBhvr>
                                    </p:animEffect>
                                  </p:childTnLst>
                                </p:cTn>
                              </p:par>
                            </p:childTnLst>
                          </p:cTn>
                        </p:par>
                      </p:childTnLst>
                    </p:cTn>
                  </p:par>
                  <p:par>
                    <p:cTn id="96" fill="hold" nodeType="clickPar">
                      <p:stCondLst>
                        <p:cond delay="indefinite"/>
                      </p:stCondLst>
                      <p:childTnLst>
                        <p:par>
                          <p:cTn id="97" fill="hold" nodeType="withGroup">
                            <p:stCondLst>
                              <p:cond delay="0"/>
                            </p:stCondLst>
                            <p:childTnLst>
                              <p:par>
                                <p:cTn id="98" presetID="10" presetClass="entr" presetSubtype="0" fill="hold" nodeType="clickEffect">
                                  <p:stCondLst>
                                    <p:cond delay="0"/>
                                  </p:stCondLst>
                                  <p:childTnLst>
                                    <p:set>
                                      <p:cBhvr>
                                        <p:cTn id="99" dur="1" fill="hold">
                                          <p:stCondLst>
                                            <p:cond delay="0"/>
                                          </p:stCondLst>
                                        </p:cTn>
                                        <p:tgtEl>
                                          <p:spTgt spid="2"/>
                                        </p:tgtEl>
                                        <p:attrNameLst>
                                          <p:attrName>style.visibility</p:attrName>
                                        </p:attrNameLst>
                                      </p:cBhvr>
                                      <p:to>
                                        <p:strVal val="visible"/>
                                      </p:to>
                                    </p:set>
                                    <p:animEffect transition="in" filter="fade">
                                      <p:cBhvr>
                                        <p:cTn id="10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P spid="53" grpId="0" animBg="1"/>
      <p:bldP spid="54" grpId="0" animBg="1"/>
      <p:bldP spid="55" grpId="0" animBg="1"/>
      <p:bldP spid="56" grpId="0" animBg="1"/>
      <p:bldP spid="57" grpId="0" animBg="1"/>
      <p:bldP spid="58" grpId="0" animBg="1"/>
      <p:bldP spid="59" grpId="0" animBg="1"/>
    </p:bld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0418" name="1 Título"/>
          <p:cNvSpPr>
            <a:spLocks noGrp="1"/>
          </p:cNvSpPr>
          <p:nvPr>
            <p:ph type="title"/>
          </p:nvPr>
        </p:nvSpPr>
        <p:spPr/>
        <p:txBody>
          <a:bodyPr/>
          <a:lstStyle/>
          <a:p>
            <a:endParaRPr lang="en-ZA" smtClean="0"/>
          </a:p>
        </p:txBody>
      </p:sp>
      <p:sp>
        <p:nvSpPr>
          <p:cNvPr id="60419" name="2 Marcador de contenido"/>
          <p:cNvSpPr>
            <a:spLocks noGrp="1"/>
          </p:cNvSpPr>
          <p:nvPr>
            <p:ph idx="1"/>
          </p:nvPr>
        </p:nvSpPr>
        <p:spPr/>
        <p:txBody>
          <a:bodyPr/>
          <a:lstStyle/>
          <a:p>
            <a:r>
              <a:rPr lang="en-ZA" dirty="0" smtClean="0"/>
              <a:t>There are some assumptions: </a:t>
            </a:r>
          </a:p>
          <a:p>
            <a:pPr lvl="1"/>
            <a:r>
              <a:rPr lang="en-ZA" dirty="0" err="1" smtClean="0"/>
              <a:t>Ignorability</a:t>
            </a:r>
            <a:r>
              <a:rPr lang="en-ZA" dirty="0" smtClean="0"/>
              <a:t> assumption: the </a:t>
            </a:r>
            <a:r>
              <a:rPr lang="en-ZA" b="1" dirty="0" smtClean="0"/>
              <a:t>assignment</a:t>
            </a:r>
            <a:r>
              <a:rPr lang="en-ZA" dirty="0" smtClean="0"/>
              <a:t> to treatment is not correlated to the potential outcomes.</a:t>
            </a:r>
          </a:p>
          <a:p>
            <a:pPr lvl="1"/>
            <a:r>
              <a:rPr lang="en-ZA" dirty="0" smtClean="0"/>
              <a:t>The potential outcome of an individual does not depend on the treatment status of other individuals (</a:t>
            </a:r>
            <a:r>
              <a:rPr lang="en-ZA" dirty="0" err="1" smtClean="0"/>
              <a:t>spillovers</a:t>
            </a:r>
            <a:r>
              <a:rPr lang="en-ZA" dirty="0" smtClean="0"/>
              <a:t>, externalities).</a:t>
            </a:r>
          </a:p>
          <a:p>
            <a:pPr lvl="1"/>
            <a:r>
              <a:rPr lang="en-ZA" dirty="0" smtClean="0"/>
              <a:t>There are no differential losses to follow-up</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42" name="1 Título"/>
          <p:cNvSpPr>
            <a:spLocks noGrp="1"/>
          </p:cNvSpPr>
          <p:nvPr>
            <p:ph type="title"/>
          </p:nvPr>
        </p:nvSpPr>
        <p:spPr/>
        <p:txBody>
          <a:bodyPr/>
          <a:lstStyle/>
          <a:p>
            <a:r>
              <a:rPr lang="es-MX" smtClean="0"/>
              <a:t>How to randomise?</a:t>
            </a:r>
          </a:p>
        </p:txBody>
      </p:sp>
      <p:sp>
        <p:nvSpPr>
          <p:cNvPr id="61443" name="2 Marcador de contenido"/>
          <p:cNvSpPr>
            <a:spLocks noGrp="1"/>
          </p:cNvSpPr>
          <p:nvPr>
            <p:ph idx="1"/>
          </p:nvPr>
        </p:nvSpPr>
        <p:spPr/>
        <p:txBody>
          <a:bodyPr/>
          <a:lstStyle/>
          <a:p>
            <a:r>
              <a:rPr lang="es-MX" smtClean="0"/>
              <a:t>How do we randomise in a “real life” situation?</a:t>
            </a:r>
          </a:p>
          <a:p>
            <a:pPr lvl="1"/>
            <a:r>
              <a:rPr lang="es-MX" smtClean="0"/>
              <a:t>We need “partners” (programme implementers):</a:t>
            </a:r>
          </a:p>
          <a:p>
            <a:pPr lvl="2"/>
            <a:r>
              <a:rPr lang="es-MX" smtClean="0"/>
              <a:t>Governments</a:t>
            </a:r>
          </a:p>
          <a:p>
            <a:pPr lvl="2"/>
            <a:r>
              <a:rPr lang="es-MX" smtClean="0"/>
              <a:t>NGOs</a:t>
            </a:r>
          </a:p>
          <a:p>
            <a:pPr lvl="1"/>
            <a:endParaRPr lang="es-MX" smtClean="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2466" name="3 Título"/>
          <p:cNvSpPr>
            <a:spLocks noGrp="1"/>
          </p:cNvSpPr>
          <p:nvPr>
            <p:ph type="title"/>
          </p:nvPr>
        </p:nvSpPr>
        <p:spPr/>
        <p:txBody>
          <a:bodyPr/>
          <a:lstStyle/>
          <a:p>
            <a:endParaRPr lang="es-MX" smtClean="0"/>
          </a:p>
        </p:txBody>
      </p:sp>
      <p:sp>
        <p:nvSpPr>
          <p:cNvPr id="5" name="4 Marcador de contenido"/>
          <p:cNvSpPr>
            <a:spLocks noGrp="1"/>
          </p:cNvSpPr>
          <p:nvPr>
            <p:ph idx="1"/>
          </p:nvPr>
        </p:nvSpPr>
        <p:spPr/>
        <p:txBody>
          <a:bodyPr>
            <a:normAutofit fontScale="92500" lnSpcReduction="20000"/>
          </a:bodyPr>
          <a:lstStyle/>
          <a:p>
            <a:pPr>
              <a:defRPr/>
            </a:pPr>
            <a:r>
              <a:rPr lang="en-ZA" dirty="0" smtClean="0"/>
              <a:t>Classical random assignment</a:t>
            </a:r>
          </a:p>
          <a:p>
            <a:pPr lvl="1">
              <a:defRPr/>
            </a:pPr>
            <a:r>
              <a:rPr lang="en-ZA" dirty="0" smtClean="0"/>
              <a:t>One group receives the treatment and the other does not. Usually a pilot study (randomisation is introduced in a “rehearsal” of the main project). </a:t>
            </a:r>
          </a:p>
          <a:p>
            <a:pPr lvl="1">
              <a:buFont typeface="Wingdings" pitchFamily="2" charset="2"/>
              <a:buNone/>
              <a:defRPr/>
            </a:pPr>
            <a:endParaRPr lang="en-ZA" dirty="0" smtClean="0"/>
          </a:p>
          <a:p>
            <a:pPr>
              <a:defRPr/>
            </a:pPr>
            <a:r>
              <a:rPr lang="en-ZA" dirty="0" smtClean="0"/>
              <a:t>Randomisation in existing programmes:</a:t>
            </a:r>
          </a:p>
          <a:p>
            <a:pPr lvl="1">
              <a:defRPr/>
            </a:pPr>
            <a:r>
              <a:rPr lang="en-ZA" dirty="0" smtClean="0"/>
              <a:t>Oversubscription</a:t>
            </a:r>
          </a:p>
          <a:p>
            <a:pPr lvl="1">
              <a:defRPr/>
            </a:pPr>
            <a:r>
              <a:rPr lang="en-ZA" dirty="0" smtClean="0"/>
              <a:t>Phase-In</a:t>
            </a:r>
          </a:p>
          <a:p>
            <a:pPr lvl="1">
              <a:defRPr/>
            </a:pPr>
            <a:r>
              <a:rPr lang="en-ZA" dirty="0" smtClean="0"/>
              <a:t>Within-group randomisation </a:t>
            </a:r>
          </a:p>
          <a:p>
            <a:pPr lvl="1">
              <a:defRPr/>
            </a:pPr>
            <a:r>
              <a:rPr lang="en-ZA" dirty="0" smtClean="0"/>
              <a:t>Encouragement</a:t>
            </a:r>
            <a:endParaRPr lang="en-ZA"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4818" name="1 Título"/>
          <p:cNvSpPr>
            <a:spLocks noGrp="1"/>
          </p:cNvSpPr>
          <p:nvPr>
            <p:ph type="title"/>
          </p:nvPr>
        </p:nvSpPr>
        <p:spPr/>
        <p:txBody>
          <a:bodyPr/>
          <a:lstStyle/>
          <a:p>
            <a:r>
              <a:rPr lang="es-MX" smtClean="0"/>
              <a:t>Causality</a:t>
            </a:r>
          </a:p>
        </p:txBody>
      </p:sp>
      <p:sp>
        <p:nvSpPr>
          <p:cNvPr id="3" name="2 Marcador de contenido"/>
          <p:cNvSpPr>
            <a:spLocks noGrp="1"/>
          </p:cNvSpPr>
          <p:nvPr>
            <p:ph idx="1"/>
          </p:nvPr>
        </p:nvSpPr>
        <p:spPr/>
        <p:txBody>
          <a:bodyPr>
            <a:normAutofit fontScale="92500" lnSpcReduction="20000"/>
          </a:bodyPr>
          <a:lstStyle/>
          <a:p>
            <a:pPr>
              <a:defRPr/>
            </a:pPr>
            <a:r>
              <a:rPr lang="en-US" b="1" dirty="0" smtClean="0"/>
              <a:t>Causality </a:t>
            </a:r>
            <a:r>
              <a:rPr lang="en-US" dirty="0" smtClean="0"/>
              <a:t> is the relationship between an event (the cause) and a second event  (the effect), when the second event is a consequence of the first. </a:t>
            </a:r>
          </a:p>
          <a:p>
            <a:pPr>
              <a:defRPr/>
            </a:pPr>
            <a:r>
              <a:rPr lang="en-US" dirty="0" smtClean="0"/>
              <a:t>A causal relationship is defined by the following:</a:t>
            </a:r>
          </a:p>
          <a:p>
            <a:pPr lvl="1">
              <a:defRPr/>
            </a:pPr>
            <a:r>
              <a:rPr lang="en-US" dirty="0" smtClean="0"/>
              <a:t>The occurrence of the entity B depends on the occurrence of the entity A, where the word entity refers to any physical object, phenomenon, situation or event. </a:t>
            </a:r>
          </a:p>
          <a:p>
            <a:pPr lvl="1">
              <a:defRPr/>
            </a:pPr>
            <a:r>
              <a:rPr lang="en-US" dirty="0" smtClean="0"/>
              <a:t>The cause must precede the effect. </a:t>
            </a:r>
          </a:p>
          <a:p>
            <a:pPr lvl="1">
              <a:defRPr/>
            </a:pPr>
            <a:r>
              <a:rPr lang="en-US" dirty="0" smtClean="0"/>
              <a:t>The cause and the effect must be in spatial contact or connected by a chain of intermediate things which are in spatial contact. </a:t>
            </a:r>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3490" name="1 Título"/>
          <p:cNvSpPr>
            <a:spLocks noGrp="1"/>
          </p:cNvSpPr>
          <p:nvPr>
            <p:ph type="title"/>
          </p:nvPr>
        </p:nvSpPr>
        <p:spPr/>
        <p:txBody>
          <a:bodyPr/>
          <a:lstStyle/>
          <a:p>
            <a:r>
              <a:rPr lang="en-ZA" smtClean="0"/>
              <a:t>Pilot Studies</a:t>
            </a:r>
          </a:p>
        </p:txBody>
      </p:sp>
      <p:sp>
        <p:nvSpPr>
          <p:cNvPr id="63491" name="2 Marcador de contenido"/>
          <p:cNvSpPr>
            <a:spLocks noGrp="1"/>
          </p:cNvSpPr>
          <p:nvPr>
            <p:ph idx="1"/>
          </p:nvPr>
        </p:nvSpPr>
        <p:spPr/>
        <p:txBody>
          <a:bodyPr/>
          <a:lstStyle/>
          <a:p>
            <a:r>
              <a:rPr lang="en-ZA" smtClean="0"/>
              <a:t>Very similar to clinical trials </a:t>
            </a:r>
          </a:p>
          <a:p>
            <a:r>
              <a:rPr lang="en-ZA" smtClean="0"/>
              <a:t>Randomisation is introduced in some sort of rehearsal of the main project. </a:t>
            </a:r>
          </a:p>
          <a:p>
            <a:r>
              <a:rPr lang="en-ZA" smtClean="0"/>
              <a:t>Allow to turn programme evaluation into “field experiments”. </a:t>
            </a:r>
          </a:p>
          <a:p>
            <a:r>
              <a:rPr lang="en-ZA" smtClean="0"/>
              <a:t>Example: Implementation of PROGRESA (</a:t>
            </a:r>
            <a:r>
              <a:rPr lang="en-ZA" i="1" smtClean="0"/>
              <a:t>Oportunidades</a:t>
            </a:r>
            <a:r>
              <a:rPr lang="en-ZA" smtClean="0"/>
              <a:t>) in Mexico. Programme offered to randomly selected communities. </a:t>
            </a:r>
          </a:p>
          <a:p>
            <a:endParaRPr lang="en-ZA" smtClean="0"/>
          </a:p>
          <a:p>
            <a:endParaRPr lang="en-ZA" smtClean="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4514" name="1 Título"/>
          <p:cNvSpPr>
            <a:spLocks noGrp="1"/>
          </p:cNvSpPr>
          <p:nvPr>
            <p:ph type="title"/>
          </p:nvPr>
        </p:nvSpPr>
        <p:spPr>
          <a:xfrm>
            <a:off x="533400" y="-182880"/>
            <a:ext cx="7762875" cy="1143000"/>
          </a:xfrm>
        </p:spPr>
        <p:txBody>
          <a:bodyPr/>
          <a:lstStyle/>
          <a:p>
            <a:r>
              <a:rPr lang="en-ZA" dirty="0" smtClean="0"/>
              <a:t>Oversubscription </a:t>
            </a:r>
          </a:p>
        </p:txBody>
      </p:sp>
      <p:sp>
        <p:nvSpPr>
          <p:cNvPr id="64515" name="2 Marcador de contenido"/>
          <p:cNvSpPr>
            <a:spLocks noGrp="1"/>
          </p:cNvSpPr>
          <p:nvPr>
            <p:ph idx="1"/>
          </p:nvPr>
        </p:nvSpPr>
        <p:spPr>
          <a:xfrm>
            <a:off x="533400" y="655320"/>
            <a:ext cx="7762875" cy="3962400"/>
          </a:xfrm>
        </p:spPr>
        <p:txBody>
          <a:bodyPr/>
          <a:lstStyle/>
          <a:p>
            <a:r>
              <a:rPr lang="en-ZA" dirty="0" smtClean="0"/>
              <a:t>When there are limited resources (demand for a programme exceeds supply).</a:t>
            </a:r>
          </a:p>
          <a:p>
            <a:r>
              <a:rPr lang="en-ZA" dirty="0" smtClean="0"/>
              <a:t>Select by lottery those who will receive the programme.</a:t>
            </a:r>
          </a:p>
          <a:p>
            <a:r>
              <a:rPr lang="en-ZA" dirty="0" smtClean="0"/>
              <a:t>Example: School voucher programme in Colombia. Expanded consumer credit in South Africa </a:t>
            </a:r>
          </a:p>
          <a:p>
            <a:endParaRPr lang="en-ZA" dirty="0" smtClean="0"/>
          </a:p>
        </p:txBody>
      </p:sp>
      <p:sp>
        <p:nvSpPr>
          <p:cNvPr id="4" name="Rectangle 3"/>
          <p:cNvSpPr txBox="1">
            <a:spLocks noChangeArrowheads="1"/>
          </p:cNvSpPr>
          <p:nvPr/>
        </p:nvSpPr>
        <p:spPr bwMode="auto">
          <a:xfrm>
            <a:off x="554733" y="3815080"/>
            <a:ext cx="8229600" cy="4873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bodyPr>
          <a:lstStyle/>
          <a:p>
            <a:pPr marL="0" marR="0" lvl="0" indent="0" algn="ctr" defTabSz="914400" rtl="0" eaLnBrk="1" fontAlgn="base" latinLnBrk="0" hangingPunct="1">
              <a:lnSpc>
                <a:spcPct val="100000"/>
              </a:lnSpc>
              <a:spcBef>
                <a:spcPts val="700"/>
              </a:spcBef>
              <a:spcAft>
                <a:spcPct val="0"/>
              </a:spcAft>
              <a:buClr>
                <a:srgbClr val="33CC33"/>
              </a:buClr>
              <a:buSzPct val="60000"/>
              <a:buFont typeface="Wingdings 2" pitchFamily="18" charset="2"/>
              <a:buNone/>
              <a:tabLst/>
              <a:defRPr/>
            </a:pPr>
            <a:r>
              <a:rPr lang="en-US" sz="2200" dirty="0" smtClean="0">
                <a:latin typeface="Tw Cen MT" pitchFamily="34" charset="0"/>
                <a:cs typeface="Times New Roman" pitchFamily="18" charset="0"/>
              </a:rPr>
              <a:t>Score</a:t>
            </a:r>
            <a:endParaRPr kumimoji="0" lang="en-US" sz="2200" b="0" i="0" u="none" strike="noStrike" kern="1200" cap="none" spc="0" normalizeH="0" baseline="0" noProof="0" dirty="0" smtClean="0">
              <a:ln>
                <a:noFill/>
              </a:ln>
              <a:effectLst/>
              <a:uLnTx/>
              <a:uFillTx/>
              <a:latin typeface="Tw Cen MT" pitchFamily="34" charset="0"/>
              <a:ea typeface="+mn-ea"/>
              <a:cs typeface="Times New Roman" pitchFamily="18" charset="0"/>
            </a:endParaRPr>
          </a:p>
        </p:txBody>
      </p:sp>
      <p:cxnSp>
        <p:nvCxnSpPr>
          <p:cNvPr id="5" name="Straight Connector 4"/>
          <p:cNvCxnSpPr/>
          <p:nvPr/>
        </p:nvCxnSpPr>
        <p:spPr>
          <a:xfrm>
            <a:off x="717477" y="5733415"/>
            <a:ext cx="8382000" cy="1587"/>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rot="5400000">
            <a:off x="567459" y="5565299"/>
            <a:ext cx="301625" cy="1588"/>
          </a:xfrm>
          <a:prstGeom prst="line">
            <a:avLst/>
          </a:prstGeom>
          <a:ln w="3810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rot="5400000">
            <a:off x="8992394" y="5568474"/>
            <a:ext cx="301625" cy="1587"/>
          </a:xfrm>
          <a:prstGeom prst="line">
            <a:avLst/>
          </a:prstGeom>
          <a:ln w="38100">
            <a:solidFill>
              <a:srgbClr val="000000"/>
            </a:solidFill>
          </a:ln>
        </p:spPr>
        <p:style>
          <a:lnRef idx="1">
            <a:schemeClr val="accent1"/>
          </a:lnRef>
          <a:fillRef idx="0">
            <a:schemeClr val="accent1"/>
          </a:fillRef>
          <a:effectRef idx="0">
            <a:schemeClr val="accent1"/>
          </a:effectRef>
          <a:fontRef idx="minor">
            <a:schemeClr val="tx1"/>
          </a:fontRef>
        </p:style>
      </p:cxnSp>
      <p:sp>
        <p:nvSpPr>
          <p:cNvPr id="8" name="Rectangle 3"/>
          <p:cNvSpPr txBox="1">
            <a:spLocks noChangeArrowheads="1"/>
          </p:cNvSpPr>
          <p:nvPr/>
        </p:nvSpPr>
        <p:spPr bwMode="auto">
          <a:xfrm>
            <a:off x="603821" y="4302442"/>
            <a:ext cx="2057400" cy="914400"/>
          </a:xfrm>
          <a:prstGeom prst="rect">
            <a:avLst/>
          </a:prstGeom>
          <a:noFill/>
          <a:ln w="9525">
            <a:noFill/>
            <a:miter lim="800000"/>
            <a:headEnd/>
            <a:tailEnd/>
          </a:ln>
        </p:spPr>
        <p:txBody>
          <a:bodyPr/>
          <a:lstStyle/>
          <a:p>
            <a:pPr marL="609600" indent="-609600" algn="ctr">
              <a:spcBef>
                <a:spcPct val="20000"/>
              </a:spcBef>
              <a:defRPr/>
            </a:pPr>
            <a:r>
              <a:rPr lang="en-US" sz="2000" kern="0" dirty="0">
                <a:latin typeface="Tw Cen MT" pitchFamily="34" charset="0"/>
                <a:cs typeface="Times New Roman" pitchFamily="18" charset="0"/>
              </a:rPr>
              <a:t>1 – 30</a:t>
            </a:r>
          </a:p>
          <a:p>
            <a:pPr marL="609600" indent="-609600" algn="ctr">
              <a:spcBef>
                <a:spcPct val="20000"/>
              </a:spcBef>
              <a:defRPr/>
            </a:pPr>
            <a:r>
              <a:rPr lang="es-MX" sz="2000" kern="0" dirty="0" err="1" smtClean="0">
                <a:latin typeface="Tw Cen MT" pitchFamily="34" charset="0"/>
                <a:cs typeface="Times New Roman" pitchFamily="18" charset="0"/>
              </a:rPr>
              <a:t>Automatic</a:t>
            </a:r>
            <a:r>
              <a:rPr lang="es-MX" sz="2000" kern="0" dirty="0" smtClean="0">
                <a:latin typeface="Tw Cen MT" pitchFamily="34" charset="0"/>
                <a:cs typeface="Times New Roman" pitchFamily="18" charset="0"/>
              </a:rPr>
              <a:t> </a:t>
            </a:r>
            <a:r>
              <a:rPr lang="es-MX" sz="2000" kern="0" dirty="0" err="1" smtClean="0">
                <a:latin typeface="Tw Cen MT" pitchFamily="34" charset="0"/>
                <a:cs typeface="Times New Roman" pitchFamily="18" charset="0"/>
              </a:rPr>
              <a:t>rejection</a:t>
            </a:r>
            <a:endParaRPr lang="en-US" sz="2000" kern="0" dirty="0">
              <a:latin typeface="Tw Cen MT" pitchFamily="34" charset="0"/>
              <a:cs typeface="Times New Roman" pitchFamily="18" charset="0"/>
            </a:endParaRPr>
          </a:p>
        </p:txBody>
      </p:sp>
      <p:sp>
        <p:nvSpPr>
          <p:cNvPr id="9" name="Rectangle 3"/>
          <p:cNvSpPr txBox="1">
            <a:spLocks noChangeArrowheads="1"/>
          </p:cNvSpPr>
          <p:nvPr/>
        </p:nvSpPr>
        <p:spPr bwMode="auto">
          <a:xfrm>
            <a:off x="5410200" y="4267200"/>
            <a:ext cx="2057400" cy="914400"/>
          </a:xfrm>
          <a:prstGeom prst="rect">
            <a:avLst/>
          </a:prstGeom>
          <a:noFill/>
          <a:ln w="9525">
            <a:noFill/>
            <a:miter lim="800000"/>
            <a:headEnd/>
            <a:tailEnd/>
          </a:ln>
        </p:spPr>
        <p:txBody>
          <a:bodyPr/>
          <a:lstStyle/>
          <a:p>
            <a:pPr marL="609600" indent="-609600" algn="ctr">
              <a:spcBef>
                <a:spcPct val="20000"/>
              </a:spcBef>
              <a:defRPr/>
            </a:pPr>
            <a:r>
              <a:rPr lang="en-US" sz="2000" kern="0" dirty="0" smtClean="0">
                <a:latin typeface="Tw Cen MT" pitchFamily="34" charset="0"/>
                <a:cs typeface="Times New Roman" pitchFamily="18" charset="0"/>
              </a:rPr>
              <a:t>46 </a:t>
            </a:r>
            <a:r>
              <a:rPr lang="en-US" sz="2000" kern="0" dirty="0">
                <a:latin typeface="Tw Cen MT" pitchFamily="34" charset="0"/>
                <a:cs typeface="Times New Roman" pitchFamily="18" charset="0"/>
              </a:rPr>
              <a:t>– 100</a:t>
            </a:r>
          </a:p>
          <a:p>
            <a:pPr marL="609600" indent="-609600" algn="ctr">
              <a:spcBef>
                <a:spcPct val="20000"/>
              </a:spcBef>
              <a:defRPr/>
            </a:pPr>
            <a:r>
              <a:rPr lang="en-US" sz="2000" kern="0" dirty="0" smtClean="0">
                <a:latin typeface="Tw Cen MT" pitchFamily="34" charset="0"/>
                <a:cs typeface="Times New Roman" pitchFamily="18" charset="0"/>
              </a:rPr>
              <a:t>Automatic approval</a:t>
            </a:r>
            <a:endParaRPr lang="en-US" sz="2000" kern="0" dirty="0">
              <a:latin typeface="Tw Cen MT" pitchFamily="34" charset="0"/>
              <a:cs typeface="Times New Roman" pitchFamily="18" charset="0"/>
            </a:endParaRPr>
          </a:p>
        </p:txBody>
      </p:sp>
      <p:sp>
        <p:nvSpPr>
          <p:cNvPr id="10" name="Rectangle 3"/>
          <p:cNvSpPr txBox="1">
            <a:spLocks noChangeArrowheads="1"/>
          </p:cNvSpPr>
          <p:nvPr/>
        </p:nvSpPr>
        <p:spPr bwMode="auto">
          <a:xfrm>
            <a:off x="3042221" y="4302442"/>
            <a:ext cx="1447800" cy="762000"/>
          </a:xfrm>
          <a:prstGeom prst="rect">
            <a:avLst/>
          </a:prstGeom>
          <a:noFill/>
          <a:ln w="9525">
            <a:noFill/>
            <a:miter lim="800000"/>
            <a:headEnd/>
            <a:tailEnd/>
          </a:ln>
        </p:spPr>
        <p:txBody>
          <a:bodyPr/>
          <a:lstStyle/>
          <a:p>
            <a:pPr marL="609600" indent="-609600" algn="ctr">
              <a:spcBef>
                <a:spcPct val="20000"/>
              </a:spcBef>
              <a:defRPr/>
            </a:pPr>
            <a:r>
              <a:rPr lang="en-US" sz="2000" kern="0" dirty="0">
                <a:latin typeface="Tw Cen MT" pitchFamily="34" charset="0"/>
                <a:cs typeface="Times New Roman" pitchFamily="18" charset="0"/>
              </a:rPr>
              <a:t>31 – 45</a:t>
            </a:r>
          </a:p>
          <a:p>
            <a:pPr marL="609600" indent="-609600" algn="ctr">
              <a:spcBef>
                <a:spcPct val="20000"/>
              </a:spcBef>
              <a:defRPr/>
            </a:pPr>
            <a:r>
              <a:rPr lang="es-MX" sz="2000" kern="0" dirty="0" err="1" smtClean="0">
                <a:latin typeface="Tw Cen MT" pitchFamily="34" charset="0"/>
                <a:cs typeface="Times New Roman" pitchFamily="18" charset="0"/>
              </a:rPr>
              <a:t>Random</a:t>
            </a:r>
            <a:r>
              <a:rPr lang="es-MX" sz="2000" kern="0" dirty="0" smtClean="0">
                <a:latin typeface="Tw Cen MT" pitchFamily="34" charset="0"/>
                <a:cs typeface="Times New Roman" pitchFamily="18" charset="0"/>
              </a:rPr>
              <a:t>  </a:t>
            </a:r>
            <a:r>
              <a:rPr lang="es-MX" sz="2000" kern="0" dirty="0" err="1" smtClean="0">
                <a:latin typeface="Tw Cen MT" pitchFamily="34" charset="0"/>
                <a:cs typeface="Times New Roman" pitchFamily="18" charset="0"/>
              </a:rPr>
              <a:t>approval</a:t>
            </a:r>
            <a:endParaRPr lang="en-US" sz="2000" kern="0" dirty="0">
              <a:latin typeface="Tw Cen MT" pitchFamily="34" charset="0"/>
              <a:cs typeface="Times New Roman" pitchFamily="18" charset="0"/>
            </a:endParaRPr>
          </a:p>
        </p:txBody>
      </p:sp>
      <p:cxnSp>
        <p:nvCxnSpPr>
          <p:cNvPr id="12" name="Straight Connector 13"/>
          <p:cNvCxnSpPr/>
          <p:nvPr/>
        </p:nvCxnSpPr>
        <p:spPr>
          <a:xfrm>
            <a:off x="2958084" y="4424680"/>
            <a:ext cx="7940" cy="1249364"/>
          </a:xfrm>
          <a:prstGeom prst="line">
            <a:avLst/>
          </a:prstGeom>
          <a:ln w="38100">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13" name="Straight Connector 14"/>
          <p:cNvCxnSpPr/>
          <p:nvPr/>
        </p:nvCxnSpPr>
        <p:spPr>
          <a:xfrm flipH="1">
            <a:off x="4646390" y="3512859"/>
            <a:ext cx="31527" cy="2234208"/>
          </a:xfrm>
          <a:prstGeom prst="line">
            <a:avLst/>
          </a:prstGeom>
          <a:ln w="38100">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15" name="14 CuadroTexto"/>
          <p:cNvSpPr txBox="1"/>
          <p:nvPr/>
        </p:nvSpPr>
        <p:spPr>
          <a:xfrm>
            <a:off x="2085629" y="3728883"/>
            <a:ext cx="1512168" cy="646331"/>
          </a:xfrm>
          <a:prstGeom prst="rect">
            <a:avLst/>
          </a:prstGeom>
          <a:noFill/>
        </p:spPr>
        <p:txBody>
          <a:bodyPr wrap="square" rtlCol="0">
            <a:spAutoFit/>
          </a:bodyPr>
          <a:lstStyle/>
          <a:p>
            <a:r>
              <a:rPr lang="es-MX" dirty="0" smtClean="0"/>
              <a:t>NON ELEGIBLE</a:t>
            </a:r>
            <a:endParaRPr lang="es-MX" dirty="0"/>
          </a:p>
        </p:txBody>
      </p:sp>
      <p:sp>
        <p:nvSpPr>
          <p:cNvPr id="16" name="15 CuadroTexto"/>
          <p:cNvSpPr txBox="1"/>
          <p:nvPr/>
        </p:nvSpPr>
        <p:spPr>
          <a:xfrm>
            <a:off x="5902053" y="3728883"/>
            <a:ext cx="1368152" cy="369332"/>
          </a:xfrm>
          <a:prstGeom prst="rect">
            <a:avLst/>
          </a:prstGeom>
          <a:noFill/>
        </p:spPr>
        <p:txBody>
          <a:bodyPr wrap="square" rtlCol="0">
            <a:spAutoFit/>
          </a:bodyPr>
          <a:lstStyle/>
          <a:p>
            <a:r>
              <a:rPr lang="es-MX" dirty="0" smtClean="0"/>
              <a:t>ELIGIBLE</a:t>
            </a:r>
            <a:endParaRPr lang="es-MX"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5538" name="1 Título"/>
          <p:cNvSpPr>
            <a:spLocks noGrp="1"/>
          </p:cNvSpPr>
          <p:nvPr>
            <p:ph type="title"/>
          </p:nvPr>
        </p:nvSpPr>
        <p:spPr/>
        <p:txBody>
          <a:bodyPr/>
          <a:lstStyle/>
          <a:p>
            <a:r>
              <a:rPr lang="en-ZA" smtClean="0"/>
              <a:t>Randomised phase-in</a:t>
            </a:r>
          </a:p>
        </p:txBody>
      </p:sp>
      <p:sp>
        <p:nvSpPr>
          <p:cNvPr id="65539" name="2 Marcador de contenido"/>
          <p:cNvSpPr>
            <a:spLocks noGrp="1"/>
          </p:cNvSpPr>
          <p:nvPr>
            <p:ph idx="1"/>
          </p:nvPr>
        </p:nvSpPr>
        <p:spPr/>
        <p:txBody>
          <a:bodyPr/>
          <a:lstStyle/>
          <a:p>
            <a:r>
              <a:rPr lang="en-ZA" dirty="0" smtClean="0"/>
              <a:t>Financial constraints usually prevent the massive implementation of a programme</a:t>
            </a:r>
          </a:p>
          <a:p>
            <a:r>
              <a:rPr lang="en-ZA" dirty="0" smtClean="0"/>
              <a:t>Instead of following an order of implementation, make it random!</a:t>
            </a:r>
          </a:p>
          <a:p>
            <a:r>
              <a:rPr lang="en-ZA" dirty="0" smtClean="0"/>
              <a:t>In the end everybody will receive the programme </a:t>
            </a:r>
          </a:p>
          <a:p>
            <a:r>
              <a:rPr lang="en-ZA" dirty="0" smtClean="0"/>
              <a:t>Example: </a:t>
            </a:r>
            <a:r>
              <a:rPr lang="en-ZA" dirty="0" err="1" smtClean="0"/>
              <a:t>Deworming</a:t>
            </a:r>
            <a:r>
              <a:rPr lang="en-ZA" dirty="0" smtClean="0"/>
              <a:t> programme in </a:t>
            </a:r>
            <a:r>
              <a:rPr lang="en-ZA" dirty="0" err="1" smtClean="0"/>
              <a:t>Kenia</a:t>
            </a:r>
            <a:r>
              <a:rPr lang="en-ZA" dirty="0" smtClean="0"/>
              <a:t>. </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6562" name="1 Título"/>
          <p:cNvSpPr>
            <a:spLocks noGrp="1"/>
          </p:cNvSpPr>
          <p:nvPr>
            <p:ph type="title"/>
          </p:nvPr>
        </p:nvSpPr>
        <p:spPr/>
        <p:txBody>
          <a:bodyPr/>
          <a:lstStyle/>
          <a:p>
            <a:r>
              <a:rPr lang="en-ZA" dirty="0" smtClean="0"/>
              <a:t>Randomised phase-in</a:t>
            </a:r>
          </a:p>
        </p:txBody>
      </p:sp>
      <p:grpSp>
        <p:nvGrpSpPr>
          <p:cNvPr id="34" name="33 Grupo"/>
          <p:cNvGrpSpPr/>
          <p:nvPr/>
        </p:nvGrpSpPr>
        <p:grpSpPr>
          <a:xfrm>
            <a:off x="334834" y="990599"/>
            <a:ext cx="8269614" cy="4190485"/>
            <a:chOff x="334834" y="1336039"/>
            <a:chExt cx="8269614" cy="4190485"/>
          </a:xfrm>
        </p:grpSpPr>
        <p:cxnSp>
          <p:nvCxnSpPr>
            <p:cNvPr id="5" name="4 Conector recto de flecha"/>
            <p:cNvCxnSpPr/>
            <p:nvPr/>
          </p:nvCxnSpPr>
          <p:spPr>
            <a:xfrm>
              <a:off x="971600" y="2132856"/>
              <a:ext cx="7632848" cy="0"/>
            </a:xfrm>
            <a:prstGeom prst="straightConnector1">
              <a:avLst/>
            </a:prstGeom>
            <a:ln>
              <a:solidFill>
                <a:srgbClr val="C00000"/>
              </a:solidFill>
              <a:tailEnd type="arrow"/>
            </a:ln>
          </p:spPr>
          <p:style>
            <a:lnRef idx="2">
              <a:schemeClr val="accent1"/>
            </a:lnRef>
            <a:fillRef idx="0">
              <a:schemeClr val="accent1"/>
            </a:fillRef>
            <a:effectRef idx="1">
              <a:schemeClr val="accent1"/>
            </a:effectRef>
            <a:fontRef idx="minor">
              <a:schemeClr val="tx1"/>
            </a:fontRef>
          </p:style>
        </p:cxnSp>
        <p:cxnSp>
          <p:nvCxnSpPr>
            <p:cNvPr id="6" name="5 Conector recto de flecha"/>
            <p:cNvCxnSpPr/>
            <p:nvPr/>
          </p:nvCxnSpPr>
          <p:spPr>
            <a:xfrm>
              <a:off x="971600" y="2996952"/>
              <a:ext cx="7560840" cy="0"/>
            </a:xfrm>
            <a:prstGeom prst="straightConnector1">
              <a:avLst/>
            </a:prstGeom>
            <a:ln>
              <a:solidFill>
                <a:srgbClr val="C00000"/>
              </a:solidFill>
              <a:tailEnd type="arrow"/>
            </a:ln>
          </p:spPr>
          <p:style>
            <a:lnRef idx="2">
              <a:schemeClr val="accent1"/>
            </a:lnRef>
            <a:fillRef idx="0">
              <a:schemeClr val="accent1"/>
            </a:fillRef>
            <a:effectRef idx="1">
              <a:schemeClr val="accent1"/>
            </a:effectRef>
            <a:fontRef idx="minor">
              <a:schemeClr val="tx1"/>
            </a:fontRef>
          </p:style>
        </p:cxnSp>
        <p:cxnSp>
          <p:nvCxnSpPr>
            <p:cNvPr id="7" name="6 Conector recto de flecha"/>
            <p:cNvCxnSpPr/>
            <p:nvPr/>
          </p:nvCxnSpPr>
          <p:spPr>
            <a:xfrm>
              <a:off x="971600" y="3861048"/>
              <a:ext cx="7632848" cy="0"/>
            </a:xfrm>
            <a:prstGeom prst="straightConnector1">
              <a:avLst/>
            </a:prstGeom>
            <a:ln>
              <a:solidFill>
                <a:srgbClr val="C00000"/>
              </a:solidFill>
              <a:tailEnd type="arrow"/>
            </a:ln>
          </p:spPr>
          <p:style>
            <a:lnRef idx="2">
              <a:schemeClr val="accent1"/>
            </a:lnRef>
            <a:fillRef idx="0">
              <a:schemeClr val="accent1"/>
            </a:fillRef>
            <a:effectRef idx="1">
              <a:schemeClr val="accent1"/>
            </a:effectRef>
            <a:fontRef idx="minor">
              <a:schemeClr val="tx1"/>
            </a:fontRef>
          </p:style>
        </p:cxnSp>
        <p:cxnSp>
          <p:nvCxnSpPr>
            <p:cNvPr id="8" name="7 Conector recto de flecha"/>
            <p:cNvCxnSpPr/>
            <p:nvPr/>
          </p:nvCxnSpPr>
          <p:spPr>
            <a:xfrm>
              <a:off x="971600" y="4653136"/>
              <a:ext cx="7488832" cy="0"/>
            </a:xfrm>
            <a:prstGeom prst="straightConnector1">
              <a:avLst/>
            </a:prstGeom>
            <a:ln>
              <a:solidFill>
                <a:srgbClr val="C00000"/>
              </a:solidFill>
              <a:tailEnd type="arrow"/>
            </a:ln>
          </p:spPr>
          <p:style>
            <a:lnRef idx="2">
              <a:schemeClr val="accent1"/>
            </a:lnRef>
            <a:fillRef idx="0">
              <a:schemeClr val="accent1"/>
            </a:fillRef>
            <a:effectRef idx="1">
              <a:schemeClr val="accent1"/>
            </a:effectRef>
            <a:fontRef idx="minor">
              <a:schemeClr val="tx1"/>
            </a:fontRef>
          </p:style>
        </p:cxnSp>
        <p:cxnSp>
          <p:nvCxnSpPr>
            <p:cNvPr id="9" name="8 Conector recto"/>
            <p:cNvCxnSpPr/>
            <p:nvPr/>
          </p:nvCxnSpPr>
          <p:spPr>
            <a:xfrm>
              <a:off x="971600" y="1628800"/>
              <a:ext cx="0" cy="3384376"/>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0" name="9 Conector recto"/>
            <p:cNvCxnSpPr/>
            <p:nvPr/>
          </p:nvCxnSpPr>
          <p:spPr>
            <a:xfrm>
              <a:off x="2987824" y="1628800"/>
              <a:ext cx="0" cy="3384376"/>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1" name="10 Conector recto"/>
            <p:cNvCxnSpPr/>
            <p:nvPr/>
          </p:nvCxnSpPr>
          <p:spPr>
            <a:xfrm>
              <a:off x="5148064" y="1628800"/>
              <a:ext cx="0" cy="3384376"/>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2" name="11 Conector recto"/>
            <p:cNvCxnSpPr/>
            <p:nvPr/>
          </p:nvCxnSpPr>
          <p:spPr>
            <a:xfrm>
              <a:off x="7380312" y="1628800"/>
              <a:ext cx="0" cy="3384376"/>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13" name="12 CuadroTexto"/>
            <p:cNvSpPr txBox="1"/>
            <p:nvPr/>
          </p:nvSpPr>
          <p:spPr>
            <a:xfrm>
              <a:off x="827584" y="5157192"/>
              <a:ext cx="848816" cy="369332"/>
            </a:xfrm>
            <a:prstGeom prst="rect">
              <a:avLst/>
            </a:prstGeom>
            <a:noFill/>
          </p:spPr>
          <p:txBody>
            <a:bodyPr wrap="square" rtlCol="0">
              <a:spAutoFit/>
            </a:bodyPr>
            <a:lstStyle/>
            <a:p>
              <a:r>
                <a:rPr lang="es-MX" dirty="0" smtClean="0"/>
                <a:t>t=0</a:t>
              </a:r>
              <a:endParaRPr lang="es-MX" dirty="0"/>
            </a:p>
          </p:txBody>
        </p:sp>
        <p:sp>
          <p:nvSpPr>
            <p:cNvPr id="14" name="13 CuadroTexto"/>
            <p:cNvSpPr txBox="1"/>
            <p:nvPr/>
          </p:nvSpPr>
          <p:spPr>
            <a:xfrm>
              <a:off x="2843808" y="5146040"/>
              <a:ext cx="661392" cy="369332"/>
            </a:xfrm>
            <a:prstGeom prst="rect">
              <a:avLst/>
            </a:prstGeom>
            <a:noFill/>
          </p:spPr>
          <p:txBody>
            <a:bodyPr wrap="square" rtlCol="0">
              <a:spAutoFit/>
            </a:bodyPr>
            <a:lstStyle/>
            <a:p>
              <a:r>
                <a:rPr lang="es-MX" dirty="0" smtClean="0"/>
                <a:t>t=1</a:t>
              </a:r>
              <a:endParaRPr lang="es-MX" dirty="0"/>
            </a:p>
          </p:txBody>
        </p:sp>
        <p:sp>
          <p:nvSpPr>
            <p:cNvPr id="15" name="14 CuadroTexto"/>
            <p:cNvSpPr txBox="1"/>
            <p:nvPr/>
          </p:nvSpPr>
          <p:spPr>
            <a:xfrm>
              <a:off x="4932040" y="5085184"/>
              <a:ext cx="782960" cy="369332"/>
            </a:xfrm>
            <a:prstGeom prst="rect">
              <a:avLst/>
            </a:prstGeom>
            <a:noFill/>
          </p:spPr>
          <p:txBody>
            <a:bodyPr wrap="square" rtlCol="0">
              <a:spAutoFit/>
            </a:bodyPr>
            <a:lstStyle/>
            <a:p>
              <a:r>
                <a:rPr lang="es-MX" dirty="0" smtClean="0"/>
                <a:t>t=2</a:t>
              </a:r>
              <a:endParaRPr lang="es-MX" dirty="0"/>
            </a:p>
          </p:txBody>
        </p:sp>
        <p:sp>
          <p:nvSpPr>
            <p:cNvPr id="16" name="15 CuadroTexto"/>
            <p:cNvSpPr txBox="1"/>
            <p:nvPr/>
          </p:nvSpPr>
          <p:spPr>
            <a:xfrm>
              <a:off x="7164288" y="5013176"/>
              <a:ext cx="608112" cy="369332"/>
            </a:xfrm>
            <a:prstGeom prst="rect">
              <a:avLst/>
            </a:prstGeom>
            <a:noFill/>
          </p:spPr>
          <p:txBody>
            <a:bodyPr wrap="square" rtlCol="0">
              <a:spAutoFit/>
            </a:bodyPr>
            <a:lstStyle/>
            <a:p>
              <a:r>
                <a:rPr lang="es-MX" dirty="0" smtClean="0"/>
                <a:t>t=3</a:t>
              </a:r>
              <a:endParaRPr lang="es-MX" dirty="0"/>
            </a:p>
          </p:txBody>
        </p:sp>
        <p:sp>
          <p:nvSpPr>
            <p:cNvPr id="17" name="16 CuadroTexto"/>
            <p:cNvSpPr txBox="1"/>
            <p:nvPr/>
          </p:nvSpPr>
          <p:spPr>
            <a:xfrm rot="16200000">
              <a:off x="-1072633" y="2743506"/>
              <a:ext cx="3276600" cy="461665"/>
            </a:xfrm>
            <a:prstGeom prst="rect">
              <a:avLst/>
            </a:prstGeom>
            <a:noFill/>
          </p:spPr>
          <p:txBody>
            <a:bodyPr wrap="square" rtlCol="0">
              <a:spAutoFit/>
            </a:bodyPr>
            <a:lstStyle/>
            <a:p>
              <a:r>
                <a:rPr lang="es-MX" sz="2400" dirty="0" err="1" smtClean="0"/>
                <a:t>Eligible</a:t>
              </a:r>
              <a:r>
                <a:rPr lang="es-MX" sz="2400" dirty="0" smtClean="0"/>
                <a:t> </a:t>
              </a:r>
              <a:r>
                <a:rPr lang="es-MX" sz="2400" dirty="0" err="1" smtClean="0"/>
                <a:t>communities</a:t>
              </a:r>
              <a:endParaRPr lang="es-MX" sz="2400" dirty="0"/>
            </a:p>
          </p:txBody>
        </p:sp>
        <p:sp>
          <p:nvSpPr>
            <p:cNvPr id="18" name="17 CuadroTexto"/>
            <p:cNvSpPr txBox="1"/>
            <p:nvPr/>
          </p:nvSpPr>
          <p:spPr>
            <a:xfrm>
              <a:off x="1588304" y="1628800"/>
              <a:ext cx="504056" cy="369332"/>
            </a:xfrm>
            <a:prstGeom prst="rect">
              <a:avLst/>
            </a:prstGeom>
            <a:noFill/>
          </p:spPr>
          <p:txBody>
            <a:bodyPr wrap="square" rtlCol="0">
              <a:spAutoFit/>
            </a:bodyPr>
            <a:lstStyle/>
            <a:p>
              <a:r>
                <a:rPr lang="es-MX" dirty="0" smtClean="0"/>
                <a:t>T</a:t>
              </a:r>
              <a:endParaRPr lang="es-MX" dirty="0"/>
            </a:p>
          </p:txBody>
        </p:sp>
        <p:sp>
          <p:nvSpPr>
            <p:cNvPr id="19" name="18 CuadroTexto"/>
            <p:cNvSpPr txBox="1"/>
            <p:nvPr/>
          </p:nvSpPr>
          <p:spPr>
            <a:xfrm>
              <a:off x="3733800" y="1564640"/>
              <a:ext cx="504056" cy="369332"/>
            </a:xfrm>
            <a:prstGeom prst="rect">
              <a:avLst/>
            </a:prstGeom>
            <a:noFill/>
          </p:spPr>
          <p:txBody>
            <a:bodyPr wrap="square" rtlCol="0">
              <a:spAutoFit/>
            </a:bodyPr>
            <a:lstStyle/>
            <a:p>
              <a:r>
                <a:rPr lang="es-MX" dirty="0" smtClean="0"/>
                <a:t>T</a:t>
              </a:r>
              <a:endParaRPr lang="es-MX" dirty="0"/>
            </a:p>
          </p:txBody>
        </p:sp>
        <p:sp>
          <p:nvSpPr>
            <p:cNvPr id="20" name="19 CuadroTexto"/>
            <p:cNvSpPr txBox="1"/>
            <p:nvPr/>
          </p:nvSpPr>
          <p:spPr>
            <a:xfrm>
              <a:off x="6012160" y="1628800"/>
              <a:ext cx="504056" cy="369332"/>
            </a:xfrm>
            <a:prstGeom prst="rect">
              <a:avLst/>
            </a:prstGeom>
            <a:noFill/>
          </p:spPr>
          <p:txBody>
            <a:bodyPr wrap="square" rtlCol="0">
              <a:spAutoFit/>
            </a:bodyPr>
            <a:lstStyle/>
            <a:p>
              <a:r>
                <a:rPr lang="es-MX" dirty="0" smtClean="0"/>
                <a:t>T</a:t>
              </a:r>
              <a:endParaRPr lang="es-MX" dirty="0"/>
            </a:p>
          </p:txBody>
        </p:sp>
        <p:sp>
          <p:nvSpPr>
            <p:cNvPr id="21" name="20 CuadroTexto"/>
            <p:cNvSpPr txBox="1"/>
            <p:nvPr/>
          </p:nvSpPr>
          <p:spPr>
            <a:xfrm>
              <a:off x="7668344" y="1619508"/>
              <a:ext cx="504056" cy="369332"/>
            </a:xfrm>
            <a:prstGeom prst="rect">
              <a:avLst/>
            </a:prstGeom>
            <a:noFill/>
          </p:spPr>
          <p:txBody>
            <a:bodyPr wrap="square" rtlCol="0">
              <a:spAutoFit/>
            </a:bodyPr>
            <a:lstStyle/>
            <a:p>
              <a:r>
                <a:rPr lang="es-MX" dirty="0" smtClean="0"/>
                <a:t>T</a:t>
              </a:r>
              <a:endParaRPr lang="es-MX" dirty="0"/>
            </a:p>
          </p:txBody>
        </p:sp>
        <p:sp>
          <p:nvSpPr>
            <p:cNvPr id="22" name="21 CuadroTexto"/>
            <p:cNvSpPr txBox="1"/>
            <p:nvPr/>
          </p:nvSpPr>
          <p:spPr>
            <a:xfrm>
              <a:off x="3707904" y="2492896"/>
              <a:ext cx="504056" cy="369332"/>
            </a:xfrm>
            <a:prstGeom prst="rect">
              <a:avLst/>
            </a:prstGeom>
            <a:noFill/>
          </p:spPr>
          <p:txBody>
            <a:bodyPr wrap="square" rtlCol="0">
              <a:spAutoFit/>
            </a:bodyPr>
            <a:lstStyle/>
            <a:p>
              <a:r>
                <a:rPr lang="es-MX" dirty="0" smtClean="0"/>
                <a:t>C</a:t>
              </a:r>
              <a:endParaRPr lang="es-MX" dirty="0"/>
            </a:p>
          </p:txBody>
        </p:sp>
        <p:sp>
          <p:nvSpPr>
            <p:cNvPr id="23" name="22 CuadroTexto"/>
            <p:cNvSpPr txBox="1"/>
            <p:nvPr/>
          </p:nvSpPr>
          <p:spPr>
            <a:xfrm>
              <a:off x="6012160" y="2492896"/>
              <a:ext cx="504056" cy="307777"/>
            </a:xfrm>
            <a:prstGeom prst="rect">
              <a:avLst/>
            </a:prstGeom>
            <a:noFill/>
          </p:spPr>
          <p:txBody>
            <a:bodyPr wrap="square" rtlCol="0">
              <a:spAutoFit/>
            </a:bodyPr>
            <a:lstStyle/>
            <a:p>
              <a:r>
                <a:rPr lang="es-MX" sz="1400" dirty="0" smtClean="0"/>
                <a:t>C</a:t>
              </a:r>
              <a:endParaRPr lang="es-MX" dirty="0"/>
            </a:p>
          </p:txBody>
        </p:sp>
        <p:sp>
          <p:nvSpPr>
            <p:cNvPr id="24" name="23 CuadroTexto"/>
            <p:cNvSpPr txBox="1"/>
            <p:nvPr/>
          </p:nvSpPr>
          <p:spPr>
            <a:xfrm>
              <a:off x="7740352" y="2492896"/>
              <a:ext cx="504056" cy="369332"/>
            </a:xfrm>
            <a:prstGeom prst="rect">
              <a:avLst/>
            </a:prstGeom>
            <a:noFill/>
          </p:spPr>
          <p:txBody>
            <a:bodyPr wrap="square" rtlCol="0">
              <a:spAutoFit/>
            </a:bodyPr>
            <a:lstStyle/>
            <a:p>
              <a:r>
                <a:rPr lang="es-MX" dirty="0" smtClean="0"/>
                <a:t>T</a:t>
              </a:r>
              <a:endParaRPr lang="es-MX" dirty="0"/>
            </a:p>
          </p:txBody>
        </p:sp>
        <p:sp>
          <p:nvSpPr>
            <p:cNvPr id="25" name="24 CuadroTexto"/>
            <p:cNvSpPr txBox="1"/>
            <p:nvPr/>
          </p:nvSpPr>
          <p:spPr>
            <a:xfrm>
              <a:off x="6043528" y="3356992"/>
              <a:ext cx="504056" cy="369332"/>
            </a:xfrm>
            <a:prstGeom prst="rect">
              <a:avLst/>
            </a:prstGeom>
            <a:noFill/>
          </p:spPr>
          <p:txBody>
            <a:bodyPr wrap="square" rtlCol="0">
              <a:spAutoFit/>
            </a:bodyPr>
            <a:lstStyle/>
            <a:p>
              <a:r>
                <a:rPr lang="es-MX" dirty="0" smtClean="0"/>
                <a:t>T</a:t>
              </a:r>
              <a:endParaRPr lang="es-MX" dirty="0"/>
            </a:p>
          </p:txBody>
        </p:sp>
        <p:sp>
          <p:nvSpPr>
            <p:cNvPr id="26" name="25 CuadroTexto"/>
            <p:cNvSpPr txBox="1"/>
            <p:nvPr/>
          </p:nvSpPr>
          <p:spPr>
            <a:xfrm>
              <a:off x="7772400" y="3241040"/>
              <a:ext cx="504056" cy="369332"/>
            </a:xfrm>
            <a:prstGeom prst="rect">
              <a:avLst/>
            </a:prstGeom>
            <a:noFill/>
          </p:spPr>
          <p:txBody>
            <a:bodyPr wrap="square" rtlCol="0">
              <a:spAutoFit/>
            </a:bodyPr>
            <a:lstStyle/>
            <a:p>
              <a:r>
                <a:rPr lang="es-MX" dirty="0" smtClean="0"/>
                <a:t>T</a:t>
              </a:r>
              <a:endParaRPr lang="es-MX" dirty="0"/>
            </a:p>
          </p:txBody>
        </p:sp>
        <p:sp>
          <p:nvSpPr>
            <p:cNvPr id="27" name="26 CuadroTexto"/>
            <p:cNvSpPr txBox="1"/>
            <p:nvPr/>
          </p:nvSpPr>
          <p:spPr>
            <a:xfrm>
              <a:off x="7740352" y="4077072"/>
              <a:ext cx="504056" cy="369332"/>
            </a:xfrm>
            <a:prstGeom prst="rect">
              <a:avLst/>
            </a:prstGeom>
            <a:noFill/>
          </p:spPr>
          <p:txBody>
            <a:bodyPr wrap="square" rtlCol="0">
              <a:spAutoFit/>
            </a:bodyPr>
            <a:lstStyle/>
            <a:p>
              <a:r>
                <a:rPr lang="es-MX" dirty="0" smtClean="0"/>
                <a:t>T</a:t>
              </a:r>
              <a:endParaRPr lang="es-MX" dirty="0"/>
            </a:p>
          </p:txBody>
        </p:sp>
        <p:sp>
          <p:nvSpPr>
            <p:cNvPr id="28" name="27 CuadroTexto"/>
            <p:cNvSpPr txBox="1"/>
            <p:nvPr/>
          </p:nvSpPr>
          <p:spPr>
            <a:xfrm>
              <a:off x="1600200" y="2555240"/>
              <a:ext cx="504056" cy="378996"/>
            </a:xfrm>
            <a:prstGeom prst="rect">
              <a:avLst/>
            </a:prstGeom>
            <a:noFill/>
          </p:spPr>
          <p:txBody>
            <a:bodyPr wrap="square" rtlCol="0">
              <a:spAutoFit/>
            </a:bodyPr>
            <a:lstStyle/>
            <a:p>
              <a:r>
                <a:rPr lang="es-MX" dirty="0" smtClean="0"/>
                <a:t>C</a:t>
              </a:r>
              <a:endParaRPr lang="es-MX" dirty="0"/>
            </a:p>
          </p:txBody>
        </p:sp>
        <p:sp>
          <p:nvSpPr>
            <p:cNvPr id="29" name="28 CuadroTexto"/>
            <p:cNvSpPr txBox="1"/>
            <p:nvPr/>
          </p:nvSpPr>
          <p:spPr>
            <a:xfrm>
              <a:off x="1619672" y="3356992"/>
              <a:ext cx="504056" cy="369332"/>
            </a:xfrm>
            <a:prstGeom prst="rect">
              <a:avLst/>
            </a:prstGeom>
            <a:noFill/>
          </p:spPr>
          <p:txBody>
            <a:bodyPr wrap="square" rtlCol="0">
              <a:spAutoFit/>
            </a:bodyPr>
            <a:lstStyle/>
            <a:p>
              <a:r>
                <a:rPr lang="es-MX" dirty="0" smtClean="0"/>
                <a:t>C</a:t>
              </a:r>
              <a:endParaRPr lang="es-MX" dirty="0"/>
            </a:p>
          </p:txBody>
        </p:sp>
        <p:sp>
          <p:nvSpPr>
            <p:cNvPr id="30" name="29 CuadroTexto"/>
            <p:cNvSpPr txBox="1"/>
            <p:nvPr/>
          </p:nvSpPr>
          <p:spPr>
            <a:xfrm>
              <a:off x="3707904" y="3356992"/>
              <a:ext cx="504056" cy="369332"/>
            </a:xfrm>
            <a:prstGeom prst="rect">
              <a:avLst/>
            </a:prstGeom>
            <a:noFill/>
          </p:spPr>
          <p:txBody>
            <a:bodyPr wrap="square" rtlCol="0">
              <a:spAutoFit/>
            </a:bodyPr>
            <a:lstStyle/>
            <a:p>
              <a:r>
                <a:rPr lang="es-MX" dirty="0" smtClean="0"/>
                <a:t>T</a:t>
              </a:r>
              <a:endParaRPr lang="es-MX" dirty="0"/>
            </a:p>
          </p:txBody>
        </p:sp>
        <p:sp>
          <p:nvSpPr>
            <p:cNvPr id="31" name="30 CuadroTexto"/>
            <p:cNvSpPr txBox="1"/>
            <p:nvPr/>
          </p:nvSpPr>
          <p:spPr>
            <a:xfrm>
              <a:off x="1619672" y="4221088"/>
              <a:ext cx="504056" cy="369332"/>
            </a:xfrm>
            <a:prstGeom prst="rect">
              <a:avLst/>
            </a:prstGeom>
            <a:noFill/>
          </p:spPr>
          <p:txBody>
            <a:bodyPr wrap="square" rtlCol="0">
              <a:spAutoFit/>
            </a:bodyPr>
            <a:lstStyle/>
            <a:p>
              <a:r>
                <a:rPr lang="es-MX" dirty="0" smtClean="0"/>
                <a:t>C</a:t>
              </a:r>
              <a:endParaRPr lang="es-MX" dirty="0"/>
            </a:p>
          </p:txBody>
        </p:sp>
        <p:sp>
          <p:nvSpPr>
            <p:cNvPr id="32" name="31 CuadroTexto"/>
            <p:cNvSpPr txBox="1"/>
            <p:nvPr/>
          </p:nvSpPr>
          <p:spPr>
            <a:xfrm>
              <a:off x="6084168" y="4149080"/>
              <a:ext cx="504056" cy="369332"/>
            </a:xfrm>
            <a:prstGeom prst="rect">
              <a:avLst/>
            </a:prstGeom>
            <a:noFill/>
          </p:spPr>
          <p:txBody>
            <a:bodyPr wrap="square" rtlCol="0">
              <a:spAutoFit/>
            </a:bodyPr>
            <a:lstStyle/>
            <a:p>
              <a:r>
                <a:rPr lang="es-MX" dirty="0" smtClean="0"/>
                <a:t>T</a:t>
              </a:r>
              <a:endParaRPr lang="es-MX" dirty="0"/>
            </a:p>
          </p:txBody>
        </p:sp>
        <p:sp>
          <p:nvSpPr>
            <p:cNvPr id="33" name="32 CuadroTexto"/>
            <p:cNvSpPr txBox="1"/>
            <p:nvPr/>
          </p:nvSpPr>
          <p:spPr>
            <a:xfrm>
              <a:off x="3707904" y="4221088"/>
              <a:ext cx="504056" cy="369332"/>
            </a:xfrm>
            <a:prstGeom prst="rect">
              <a:avLst/>
            </a:prstGeom>
            <a:noFill/>
          </p:spPr>
          <p:txBody>
            <a:bodyPr wrap="square" rtlCol="0">
              <a:spAutoFit/>
            </a:bodyPr>
            <a:lstStyle/>
            <a:p>
              <a:r>
                <a:rPr lang="es-MX" dirty="0" smtClean="0"/>
                <a:t>C</a:t>
              </a:r>
              <a:endParaRPr lang="es-MX" dirty="0"/>
            </a:p>
          </p:txBody>
        </p:sp>
      </p:grpSp>
      <p:sp>
        <p:nvSpPr>
          <p:cNvPr id="35" name="34 CuadroTexto"/>
          <p:cNvSpPr txBox="1"/>
          <p:nvPr/>
        </p:nvSpPr>
        <p:spPr>
          <a:xfrm>
            <a:off x="914400" y="5029200"/>
            <a:ext cx="1143000" cy="461665"/>
          </a:xfrm>
          <a:prstGeom prst="rect">
            <a:avLst/>
          </a:prstGeom>
          <a:noFill/>
        </p:spPr>
        <p:txBody>
          <a:bodyPr wrap="square" rtlCol="0">
            <a:spAutoFit/>
          </a:bodyPr>
          <a:lstStyle/>
          <a:p>
            <a:r>
              <a:rPr lang="es-ES" sz="2400" dirty="0" smtClean="0">
                <a:solidFill>
                  <a:srgbClr val="FFC000"/>
                </a:solidFill>
              </a:rPr>
              <a:t>Time</a:t>
            </a:r>
            <a:endParaRPr lang="es-ES" sz="2400" dirty="0">
              <a:solidFill>
                <a:srgbClr val="FFC000"/>
              </a:solidFill>
            </a:endParaRPr>
          </a:p>
        </p:txBody>
      </p:sp>
      <p:cxnSp>
        <p:nvCxnSpPr>
          <p:cNvPr id="37" name="36 Conector recto de flecha"/>
          <p:cNvCxnSpPr>
            <a:stCxn id="35" idx="3"/>
          </p:cNvCxnSpPr>
          <p:nvPr/>
        </p:nvCxnSpPr>
        <p:spPr>
          <a:xfrm>
            <a:off x="2057400" y="5260033"/>
            <a:ext cx="6248400" cy="73967"/>
          </a:xfrm>
          <a:prstGeom prst="straightConnector1">
            <a:avLst/>
          </a:prstGeom>
          <a:ln w="38100">
            <a:solidFill>
              <a:srgbClr val="FFC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1000"/>
                                        <p:tgtEl>
                                          <p:spTgt spid="35"/>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fade">
                                      <p:cBhvr>
                                        <p:cTn id="11" dur="10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Lst>
  </p:timing>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6562" name="1 Título"/>
          <p:cNvSpPr>
            <a:spLocks noGrp="1"/>
          </p:cNvSpPr>
          <p:nvPr>
            <p:ph type="title"/>
          </p:nvPr>
        </p:nvSpPr>
        <p:spPr/>
        <p:txBody>
          <a:bodyPr/>
          <a:lstStyle/>
          <a:p>
            <a:r>
              <a:rPr lang="en-ZA" smtClean="0"/>
              <a:t>Randomised phase-in</a:t>
            </a:r>
          </a:p>
        </p:txBody>
      </p:sp>
      <p:sp>
        <p:nvSpPr>
          <p:cNvPr id="66563" name="2 Marcador de contenido"/>
          <p:cNvSpPr>
            <a:spLocks noGrp="1"/>
          </p:cNvSpPr>
          <p:nvPr>
            <p:ph idx="1"/>
          </p:nvPr>
        </p:nvSpPr>
        <p:spPr>
          <a:xfrm>
            <a:off x="395288" y="1341438"/>
            <a:ext cx="8229600" cy="4525962"/>
          </a:xfrm>
        </p:spPr>
        <p:txBody>
          <a:bodyPr/>
          <a:lstStyle/>
          <a:p>
            <a:pPr>
              <a:buFont typeface="Wingdings" pitchFamily="2" charset="2"/>
              <a:buNone/>
            </a:pPr>
            <a:endParaRPr lang="en-ZA" smtClean="0"/>
          </a:p>
          <a:p>
            <a:r>
              <a:rPr lang="en-ZA" smtClean="0"/>
              <a:t>In general, long run effects can not be estimated</a:t>
            </a:r>
          </a:p>
          <a:p>
            <a:r>
              <a:rPr lang="en-ZA" smtClean="0"/>
              <a:t>Is phase-in occurs too rapidly, there may be no time for any effect to appear! </a:t>
            </a:r>
          </a:p>
          <a:p>
            <a:r>
              <a:rPr lang="en-ZA" smtClean="0"/>
              <a:t>Expectation of future treatment may cause some spurious effects to appear</a:t>
            </a:r>
          </a:p>
          <a:p>
            <a:endParaRPr lang="en-ZA" smtClean="0"/>
          </a:p>
          <a:p>
            <a:endParaRPr lang="en-ZA" smtClean="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7586" name="1 Título"/>
          <p:cNvSpPr>
            <a:spLocks noGrp="1"/>
          </p:cNvSpPr>
          <p:nvPr>
            <p:ph type="title"/>
          </p:nvPr>
        </p:nvSpPr>
        <p:spPr/>
        <p:txBody>
          <a:bodyPr/>
          <a:lstStyle/>
          <a:p>
            <a:r>
              <a:rPr lang="en-ZA" smtClean="0"/>
              <a:t>Within-group randomisation </a:t>
            </a:r>
          </a:p>
        </p:txBody>
      </p:sp>
      <p:sp>
        <p:nvSpPr>
          <p:cNvPr id="67587" name="2 Marcador de contenido"/>
          <p:cNvSpPr>
            <a:spLocks noGrp="1"/>
          </p:cNvSpPr>
          <p:nvPr>
            <p:ph idx="1"/>
          </p:nvPr>
        </p:nvSpPr>
        <p:spPr/>
        <p:txBody>
          <a:bodyPr/>
          <a:lstStyle/>
          <a:p>
            <a:r>
              <a:rPr lang="en-ZA" smtClean="0"/>
              <a:t>Provide the programme to different subgroups of the population (but all the population receives the programme)</a:t>
            </a:r>
          </a:p>
          <a:p>
            <a:r>
              <a:rPr lang="en-ZA" smtClean="0"/>
              <a:t>Example: </a:t>
            </a:r>
            <a:r>
              <a:rPr lang="en-ZA" i="1" smtClean="0"/>
              <a:t>“Balsakhi” </a:t>
            </a:r>
            <a:r>
              <a:rPr lang="en-ZA" smtClean="0"/>
              <a:t>programme in India </a:t>
            </a:r>
          </a:p>
          <a:p>
            <a:r>
              <a:rPr lang="en-ZA" smtClean="0"/>
              <a:t>Increased likelihood that comparison groups are contaminated (spillover). </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8610" name="1 Título"/>
          <p:cNvSpPr>
            <a:spLocks noGrp="1"/>
          </p:cNvSpPr>
          <p:nvPr>
            <p:ph type="title"/>
          </p:nvPr>
        </p:nvSpPr>
        <p:spPr/>
        <p:txBody>
          <a:bodyPr/>
          <a:lstStyle/>
          <a:p>
            <a:r>
              <a:rPr lang="en-ZA" dirty="0" smtClean="0"/>
              <a:t>Randomised encouragement</a:t>
            </a:r>
          </a:p>
        </p:txBody>
      </p:sp>
      <p:sp>
        <p:nvSpPr>
          <p:cNvPr id="3" name="2 Marcador de contenido"/>
          <p:cNvSpPr>
            <a:spLocks noGrp="1"/>
          </p:cNvSpPr>
          <p:nvPr>
            <p:ph idx="1"/>
          </p:nvPr>
        </p:nvSpPr>
        <p:spPr/>
        <p:txBody>
          <a:bodyPr>
            <a:normAutofit lnSpcReduction="10000"/>
          </a:bodyPr>
          <a:lstStyle/>
          <a:p>
            <a:pPr>
              <a:defRPr/>
            </a:pPr>
            <a:r>
              <a:rPr lang="en-ZA" dirty="0" smtClean="0"/>
              <a:t>Programme is available to everybody who wants to enter</a:t>
            </a:r>
          </a:p>
          <a:p>
            <a:pPr>
              <a:defRPr/>
            </a:pPr>
            <a:r>
              <a:rPr lang="en-ZA" dirty="0" smtClean="0"/>
              <a:t>Subjects are randomly selected to be </a:t>
            </a:r>
            <a:r>
              <a:rPr lang="en-ZA" b="1" dirty="0" smtClean="0"/>
              <a:t>encouraged</a:t>
            </a:r>
            <a:r>
              <a:rPr lang="en-ZA" dirty="0" smtClean="0"/>
              <a:t> to join</a:t>
            </a:r>
          </a:p>
          <a:p>
            <a:pPr>
              <a:defRPr/>
            </a:pPr>
            <a:r>
              <a:rPr lang="en-ZA" dirty="0" smtClean="0"/>
              <a:t>Example: Kenya fertilizer programme</a:t>
            </a:r>
          </a:p>
          <a:p>
            <a:pPr>
              <a:defRPr/>
            </a:pPr>
            <a:r>
              <a:rPr lang="en-ZA" dirty="0" smtClean="0"/>
              <a:t>The problem is that encouragement is what is really being evaluated and not the “actual” programme (this problem could be solved by Instrumental variables methods). </a:t>
            </a:r>
          </a:p>
          <a:p>
            <a:pPr>
              <a:defRPr/>
            </a:pPr>
            <a:endParaRPr lang="en-ZA"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34471" y="1143000"/>
            <a:ext cx="0" cy="4670612"/>
          </a:xfrm>
          <a:custGeom>
            <a:avLst/>
            <a:gdLst/>
            <a:ahLst/>
            <a:cxnLst/>
            <a:rect l="l" t="t" r="r" b="b"/>
            <a:pathLst>
              <a:path h="5293359">
                <a:moveTo>
                  <a:pt x="0" y="0"/>
                </a:moveTo>
                <a:lnTo>
                  <a:pt x="0" y="5292852"/>
                </a:lnTo>
              </a:path>
            </a:pathLst>
          </a:custGeom>
          <a:ln w="23495">
            <a:solidFill>
              <a:srgbClr val="D8A31F"/>
            </a:solidFill>
          </a:ln>
        </p:spPr>
        <p:txBody>
          <a:bodyPr wrap="square" lIns="0" tIns="0" rIns="0" bIns="0" rtlCol="0"/>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sz="18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5" name="object 5"/>
          <p:cNvSpPr/>
          <p:nvPr/>
        </p:nvSpPr>
        <p:spPr>
          <a:xfrm>
            <a:off x="0" y="1008530"/>
            <a:ext cx="9144000" cy="4794739"/>
          </a:xfrm>
          <a:custGeom>
            <a:avLst/>
            <a:gdLst/>
            <a:ahLst/>
            <a:cxnLst/>
            <a:rect l="l" t="t" r="r" b="b"/>
            <a:pathLst>
              <a:path w="10058400" h="5274945">
                <a:moveTo>
                  <a:pt x="0" y="5274564"/>
                </a:moveTo>
                <a:lnTo>
                  <a:pt x="10058400" y="5274564"/>
                </a:lnTo>
                <a:lnTo>
                  <a:pt x="10058400" y="0"/>
                </a:lnTo>
                <a:lnTo>
                  <a:pt x="0" y="0"/>
                </a:lnTo>
                <a:lnTo>
                  <a:pt x="0" y="5274564"/>
                </a:lnTo>
                <a:close/>
              </a:path>
            </a:pathLst>
          </a:custGeom>
          <a:solidFill>
            <a:srgbClr val="A6C038"/>
          </a:solidFill>
        </p:spPr>
        <p:txBody>
          <a:bodyPr wrap="square" lIns="0" tIns="0" rIns="0" bIns="0" rtlCol="0"/>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sz="18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11" name="object 3"/>
          <p:cNvSpPr/>
          <p:nvPr/>
        </p:nvSpPr>
        <p:spPr>
          <a:xfrm>
            <a:off x="1" y="0"/>
            <a:ext cx="9143999" cy="1050728"/>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sz="1800" b="0" i="0" u="none" strike="noStrike" kern="1200" cap="none" spc="0" normalizeH="0" baseline="0" noProof="0" dirty="0">
              <a:ln>
                <a:noFill/>
              </a:ln>
              <a:solidFill>
                <a:prstClr val="black"/>
              </a:solidFill>
              <a:effectLst/>
              <a:uLnTx/>
              <a:uFillTx/>
              <a:latin typeface="Futura Lt BT" panose="020B0402020204020303" pitchFamily="34" charset="0"/>
              <a:ea typeface="+mn-ea"/>
              <a:cs typeface="Arial" panose="020B0604020202020204" pitchFamily="34" charset="0"/>
            </a:endParaRPr>
          </a:p>
        </p:txBody>
      </p:sp>
      <p:sp>
        <p:nvSpPr>
          <p:cNvPr id="10" name="Rectangle 1"/>
          <p:cNvSpPr>
            <a:spLocks noChangeArrowheads="1"/>
          </p:cNvSpPr>
          <p:nvPr/>
        </p:nvSpPr>
        <p:spPr bwMode="auto">
          <a:xfrm>
            <a:off x="-672353" y="6425928"/>
            <a:ext cx="65" cy="24436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806867" rtl="0" eaLnBrk="0" fontAlgn="base" latinLnBrk="0" hangingPunct="0">
              <a:lnSpc>
                <a:spcPct val="100000"/>
              </a:lnSpc>
              <a:spcBef>
                <a:spcPct val="0"/>
              </a:spcBef>
              <a:spcAft>
                <a:spcPct val="0"/>
              </a:spcAft>
              <a:buClrTx/>
              <a:buSzTx/>
              <a:buFontTx/>
              <a:buNone/>
              <a:tabLst/>
              <a:defRPr/>
            </a:pPr>
            <a:endParaRPr kumimoji="0" lang="fr-FR" altLang="en-US" sz="1588" b="0" i="0" u="none" strike="noStrike" kern="1200" cap="none" spc="0" normalizeH="0" baseline="0" noProof="0" dirty="0" smtClean="0">
              <a:ln>
                <a:noFill/>
              </a:ln>
              <a:solidFill>
                <a:prstClr val="black"/>
              </a:solidFill>
              <a:effectLst/>
              <a:uLnTx/>
              <a:uFillTx/>
              <a:latin typeface="Arial" panose="020B0604020202020204" pitchFamily="34" charset="0"/>
              <a:ea typeface="+mn-ea"/>
              <a:cs typeface="Arial" panose="020B0604020202020204" pitchFamily="34" charset="0"/>
            </a:endParaRPr>
          </a:p>
        </p:txBody>
      </p:sp>
      <p:grpSp>
        <p:nvGrpSpPr>
          <p:cNvPr id="16" name="Group 15"/>
          <p:cNvGrpSpPr/>
          <p:nvPr/>
        </p:nvGrpSpPr>
        <p:grpSpPr>
          <a:xfrm>
            <a:off x="4860032" y="5936696"/>
            <a:ext cx="3582897" cy="804672"/>
            <a:chOff x="4932040" y="5948560"/>
            <a:chExt cx="3582897" cy="804672"/>
          </a:xfrm>
        </p:grpSpPr>
        <p:pic>
          <p:nvPicPr>
            <p:cNvPr id="20" name="Picture 1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32040" y="5948560"/>
              <a:ext cx="2229336" cy="804672"/>
            </a:xfrm>
            <a:prstGeom prst="rect">
              <a:avLst/>
            </a:prstGeom>
          </p:spPr>
        </p:pic>
        <p:pic>
          <p:nvPicPr>
            <p:cNvPr id="21" name="Picture 11"/>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45241" y="5998852"/>
              <a:ext cx="1169696" cy="70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11253881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defRPr/>
            </a:pPr>
            <a:r>
              <a:rPr lang="en-US" dirty="0" smtClean="0"/>
              <a:t>Correlation does not imply a causal relationship</a:t>
            </a:r>
            <a:endParaRPr lang="es-MX" dirty="0"/>
          </a:p>
        </p:txBody>
      </p:sp>
      <p:sp>
        <p:nvSpPr>
          <p:cNvPr id="35843" name="2 Marcador de contenido"/>
          <p:cNvSpPr>
            <a:spLocks noGrp="1"/>
          </p:cNvSpPr>
          <p:nvPr>
            <p:ph idx="1"/>
          </p:nvPr>
        </p:nvSpPr>
        <p:spPr>
          <a:xfrm>
            <a:off x="468313" y="1557338"/>
            <a:ext cx="8229600" cy="4967287"/>
          </a:xfrm>
        </p:spPr>
        <p:txBody>
          <a:bodyPr/>
          <a:lstStyle/>
          <a:p>
            <a:r>
              <a:rPr lang="en-US" sz="2400" smtClean="0"/>
              <a:t>The logical fallacy </a:t>
            </a:r>
            <a:r>
              <a:rPr lang="en-US" sz="2400" i="1" smtClean="0"/>
              <a:t>cum hoc ergo propter hoc</a:t>
            </a:r>
            <a:r>
              <a:rPr lang="en-US" sz="2400" smtClean="0"/>
              <a:t> can be expressed as:</a:t>
            </a:r>
          </a:p>
          <a:p>
            <a:pPr>
              <a:buFont typeface="Wingdings" pitchFamily="2" charset="2"/>
              <a:buNone/>
            </a:pPr>
            <a:endParaRPr lang="en-US" sz="2400" i="1" smtClean="0"/>
          </a:p>
          <a:p>
            <a:pPr>
              <a:buFont typeface="Wingdings" pitchFamily="2" charset="2"/>
              <a:buNone/>
            </a:pPr>
            <a:r>
              <a:rPr lang="en-US" sz="2400" i="1" smtClean="0"/>
              <a:t>	A ocurrs in correlation with B</a:t>
            </a:r>
          </a:p>
          <a:p>
            <a:pPr>
              <a:buFont typeface="Wingdings" pitchFamily="2" charset="2"/>
              <a:buNone/>
            </a:pPr>
            <a:r>
              <a:rPr lang="en-US" sz="2400" i="1" smtClean="0"/>
              <a:t>	Therefore, A causes B</a:t>
            </a:r>
          </a:p>
          <a:p>
            <a:pPr>
              <a:buFont typeface="Wingdings" pitchFamily="2" charset="2"/>
              <a:buNone/>
            </a:pPr>
            <a:endParaRPr lang="en-US" sz="2400" smtClean="0"/>
          </a:p>
          <a:p>
            <a:r>
              <a:rPr lang="en-US" sz="2400" smtClean="0"/>
              <a:t>A premature conclusion on causality is reached after observing a correlation, frequently even with an almost total lack of evidence sustaining it. </a:t>
            </a: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6866" name="1 Título"/>
          <p:cNvSpPr>
            <a:spLocks noGrp="1"/>
          </p:cNvSpPr>
          <p:nvPr>
            <p:ph type="title"/>
          </p:nvPr>
        </p:nvSpPr>
        <p:spPr/>
        <p:txBody>
          <a:bodyPr/>
          <a:lstStyle/>
          <a:p>
            <a:r>
              <a:rPr lang="es-MX" smtClean="0"/>
              <a:t>Cum hoc ergo propter hoc…</a:t>
            </a:r>
          </a:p>
        </p:txBody>
      </p:sp>
      <p:sp>
        <p:nvSpPr>
          <p:cNvPr id="3" name="2 Marcador de contenido"/>
          <p:cNvSpPr>
            <a:spLocks noGrp="1"/>
          </p:cNvSpPr>
          <p:nvPr>
            <p:ph idx="1"/>
          </p:nvPr>
        </p:nvSpPr>
        <p:spPr/>
        <p:txBody>
          <a:bodyPr>
            <a:normAutofit fontScale="85000" lnSpcReduction="10000"/>
          </a:bodyPr>
          <a:lstStyle/>
          <a:p>
            <a:pPr>
              <a:defRPr/>
            </a:pPr>
            <a:r>
              <a:rPr lang="en-US" dirty="0" smtClean="0"/>
              <a:t>… is a logical fallacy since a correlation can be due to any of the following possibilities:</a:t>
            </a:r>
          </a:p>
          <a:p>
            <a:pPr lvl="1">
              <a:defRPr/>
            </a:pPr>
            <a:r>
              <a:rPr lang="en-US" i="1" dirty="0" smtClean="0"/>
              <a:t>A</a:t>
            </a:r>
            <a:r>
              <a:rPr lang="en-US" dirty="0" smtClean="0"/>
              <a:t>  causes B </a:t>
            </a:r>
          </a:p>
          <a:p>
            <a:pPr lvl="1">
              <a:defRPr/>
            </a:pPr>
            <a:r>
              <a:rPr lang="en-US" i="1" dirty="0" smtClean="0"/>
              <a:t>B</a:t>
            </a:r>
            <a:r>
              <a:rPr lang="en-US" dirty="0" smtClean="0"/>
              <a:t> causes A</a:t>
            </a:r>
          </a:p>
          <a:p>
            <a:pPr lvl="1">
              <a:defRPr/>
            </a:pPr>
            <a:r>
              <a:rPr lang="en-US" dirty="0" smtClean="0"/>
              <a:t>An unknown factor C is the cause of both A and B</a:t>
            </a:r>
          </a:p>
          <a:p>
            <a:pPr lvl="1">
              <a:defRPr/>
            </a:pPr>
            <a:r>
              <a:rPr lang="en-US" dirty="0" smtClean="0"/>
              <a:t>Coincidence</a:t>
            </a:r>
          </a:p>
          <a:p>
            <a:pPr>
              <a:defRPr/>
            </a:pPr>
            <a:r>
              <a:rPr lang="en-US" dirty="0" smtClean="0"/>
              <a:t>The mistake is to conclude there is a causal relationship SOLELY on the fact that A is correlated to B! </a:t>
            </a:r>
          </a:p>
          <a:p>
            <a:pPr>
              <a:defRPr/>
            </a:pPr>
            <a:r>
              <a:rPr lang="en-US" dirty="0" smtClean="0"/>
              <a:t>Suppose we call a programme A and a desired outcome B.</a:t>
            </a:r>
            <a:endParaRPr lang="es-MX" dirty="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1000"/>
                                        <p:tgtEl>
                                          <p:spTgt spid="3">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1000"/>
                                        <p:tgtEl>
                                          <p:spTgt spid="3">
                                            <p:txEl>
                                              <p:pRg st="3" end="3"/>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1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defRPr/>
            </a:pPr>
            <a:r>
              <a:rPr lang="en-ZA" smtClean="0"/>
              <a:t>A can be correlated with B because…</a:t>
            </a:r>
            <a:endParaRPr lang="en-ZA"/>
          </a:p>
        </p:txBody>
      </p:sp>
      <p:sp>
        <p:nvSpPr>
          <p:cNvPr id="3" name="2 Marcador de contenido"/>
          <p:cNvSpPr>
            <a:spLocks noGrp="1"/>
          </p:cNvSpPr>
          <p:nvPr>
            <p:ph idx="1"/>
          </p:nvPr>
        </p:nvSpPr>
        <p:spPr/>
        <p:txBody>
          <a:bodyPr>
            <a:normAutofit lnSpcReduction="10000"/>
          </a:bodyPr>
          <a:lstStyle/>
          <a:p>
            <a:pPr>
              <a:defRPr/>
            </a:pPr>
            <a:r>
              <a:rPr lang="en-ZA" dirty="0" smtClean="0"/>
              <a:t>Indeed A causes B: </a:t>
            </a:r>
          </a:p>
          <a:p>
            <a:pPr lvl="1">
              <a:defRPr/>
            </a:pPr>
            <a:r>
              <a:rPr lang="en-ZA" dirty="0" smtClean="0"/>
              <a:t>Example: </a:t>
            </a:r>
            <a:r>
              <a:rPr lang="en-ZA" i="1" dirty="0" smtClean="0"/>
              <a:t>A programme causes women to increase their use of contraceptive methods. A statistical correlation is observed.</a:t>
            </a:r>
          </a:p>
          <a:p>
            <a:pPr>
              <a:defRPr/>
            </a:pPr>
            <a:r>
              <a:rPr lang="en-ZA" dirty="0" smtClean="0"/>
              <a:t>B causes A:</a:t>
            </a:r>
          </a:p>
          <a:p>
            <a:pPr lvl="1">
              <a:defRPr/>
            </a:pPr>
            <a:r>
              <a:rPr lang="en-ZA" dirty="0" smtClean="0"/>
              <a:t>Example: </a:t>
            </a:r>
            <a:r>
              <a:rPr lang="en-ZA" i="1" dirty="0" smtClean="0"/>
              <a:t>A statistical correlation is observed between years of education and being enrolled in a programme, however: People who are in average more educated to begin with are those who </a:t>
            </a:r>
            <a:r>
              <a:rPr lang="en-ZA" i="1" dirty="0" err="1" smtClean="0"/>
              <a:t>enroll</a:t>
            </a:r>
            <a:r>
              <a:rPr lang="en-ZA" i="1" dirty="0" smtClean="0"/>
              <a:t>.  </a:t>
            </a:r>
            <a:endParaRPr lang="en-ZA" i="1"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defRPr/>
            </a:pPr>
            <a:r>
              <a:rPr lang="es-MX" dirty="0" smtClean="0"/>
              <a:t>A can </a:t>
            </a:r>
            <a:r>
              <a:rPr lang="es-MX" dirty="0" err="1" smtClean="0"/>
              <a:t>be</a:t>
            </a:r>
            <a:r>
              <a:rPr lang="es-MX" dirty="0" smtClean="0"/>
              <a:t> </a:t>
            </a:r>
            <a:r>
              <a:rPr lang="es-MX" dirty="0" err="1" smtClean="0"/>
              <a:t>correlated</a:t>
            </a:r>
            <a:r>
              <a:rPr lang="es-MX" dirty="0" smtClean="0"/>
              <a:t> </a:t>
            </a:r>
            <a:r>
              <a:rPr lang="es-MX" dirty="0" err="1" smtClean="0"/>
              <a:t>with</a:t>
            </a:r>
            <a:r>
              <a:rPr lang="es-MX" dirty="0" smtClean="0"/>
              <a:t> B </a:t>
            </a:r>
            <a:r>
              <a:rPr lang="es-MX" dirty="0" err="1" smtClean="0"/>
              <a:t>because</a:t>
            </a:r>
            <a:r>
              <a:rPr lang="es-MX" dirty="0" smtClean="0"/>
              <a:t>…</a:t>
            </a:r>
            <a:endParaRPr lang="es-MX" dirty="0"/>
          </a:p>
        </p:txBody>
      </p:sp>
      <p:sp>
        <p:nvSpPr>
          <p:cNvPr id="38915" name="2 Marcador de contenido"/>
          <p:cNvSpPr>
            <a:spLocks noGrp="1"/>
          </p:cNvSpPr>
          <p:nvPr>
            <p:ph idx="1"/>
          </p:nvPr>
        </p:nvSpPr>
        <p:spPr/>
        <p:txBody>
          <a:bodyPr/>
          <a:lstStyle/>
          <a:p>
            <a:r>
              <a:rPr lang="en-ZA" smtClean="0"/>
              <a:t>A third factor C, causes both A and B</a:t>
            </a:r>
          </a:p>
          <a:p>
            <a:pPr lvl="1"/>
            <a:r>
              <a:rPr lang="en-ZA" smtClean="0"/>
              <a:t>Example: </a:t>
            </a:r>
            <a:r>
              <a:rPr lang="en-ZA" i="1" smtClean="0"/>
              <a:t>People who are enrolled in a programme have significantly better overall health after 5 years. People can enroll in the programme at their local clinics/hospitals. </a:t>
            </a:r>
            <a:r>
              <a:rPr lang="en-ZA" b="1" i="1" smtClean="0"/>
              <a:t>However: </a:t>
            </a:r>
            <a:r>
              <a:rPr lang="en-ZA" i="1" smtClean="0"/>
              <a:t>The programme is offerred mostly in regions of the country with better access to health services (more clinics/hospitals). </a:t>
            </a:r>
            <a:endParaRPr lang="en-ZA" smtClean="0"/>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defRPr/>
            </a:pPr>
            <a:r>
              <a:rPr lang="es-MX" dirty="0" smtClean="0"/>
              <a:t>A can </a:t>
            </a:r>
            <a:r>
              <a:rPr lang="es-MX" dirty="0" err="1" smtClean="0"/>
              <a:t>be</a:t>
            </a:r>
            <a:r>
              <a:rPr lang="es-MX" dirty="0" smtClean="0"/>
              <a:t> </a:t>
            </a:r>
            <a:r>
              <a:rPr lang="es-MX" dirty="0" err="1" smtClean="0"/>
              <a:t>correlated</a:t>
            </a:r>
            <a:r>
              <a:rPr lang="es-MX" dirty="0" smtClean="0"/>
              <a:t> </a:t>
            </a:r>
            <a:r>
              <a:rPr lang="es-MX" dirty="0" err="1" smtClean="0"/>
              <a:t>with</a:t>
            </a:r>
            <a:r>
              <a:rPr lang="es-MX" dirty="0" smtClean="0"/>
              <a:t> B </a:t>
            </a:r>
            <a:r>
              <a:rPr lang="es-MX" dirty="0" err="1" smtClean="0"/>
              <a:t>because</a:t>
            </a:r>
            <a:r>
              <a:rPr lang="es-MX" dirty="0" smtClean="0"/>
              <a:t>…</a:t>
            </a:r>
            <a:endParaRPr lang="es-MX" dirty="0"/>
          </a:p>
        </p:txBody>
      </p:sp>
      <p:sp>
        <p:nvSpPr>
          <p:cNvPr id="39939" name="2 Marcador de contenido"/>
          <p:cNvSpPr>
            <a:spLocks noGrp="1"/>
          </p:cNvSpPr>
          <p:nvPr>
            <p:ph idx="1"/>
          </p:nvPr>
        </p:nvSpPr>
        <p:spPr/>
        <p:txBody>
          <a:bodyPr/>
          <a:lstStyle/>
          <a:p>
            <a:r>
              <a:rPr lang="en-ZA" smtClean="0"/>
              <a:t>Coincidence…</a:t>
            </a:r>
          </a:p>
          <a:p>
            <a:pPr lvl="1"/>
            <a:r>
              <a:rPr lang="en-ZA" smtClean="0"/>
              <a:t>Example: The proportion of people living in poverty has diminshed in the last 5 years, when a country wide programme to fight poverty was introduced. </a:t>
            </a:r>
            <a:r>
              <a:rPr lang="en-ZA" b="1" i="1" smtClean="0"/>
              <a:t>However: </a:t>
            </a:r>
            <a:r>
              <a:rPr lang="en-ZA" i="1" smtClean="0"/>
              <a:t>There has been a sustained worldwide economic growth in the same period</a:t>
            </a:r>
            <a:r>
              <a:rPr lang="en-ZA" b="1" i="1" smtClean="0"/>
              <a:t>.</a:t>
            </a:r>
            <a:endParaRPr lang="en-ZA" smtClean="0"/>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62" name="1 Título"/>
          <p:cNvSpPr>
            <a:spLocks noGrp="1"/>
          </p:cNvSpPr>
          <p:nvPr>
            <p:ph type="title"/>
          </p:nvPr>
        </p:nvSpPr>
        <p:spPr>
          <a:xfrm>
            <a:off x="468313" y="115888"/>
            <a:ext cx="8229600" cy="1143000"/>
          </a:xfrm>
        </p:spPr>
        <p:txBody>
          <a:bodyPr/>
          <a:lstStyle/>
          <a:p>
            <a:r>
              <a:rPr lang="es-MX" smtClean="0"/>
              <a:t>Causality</a:t>
            </a:r>
          </a:p>
        </p:txBody>
      </p:sp>
      <p:sp>
        <p:nvSpPr>
          <p:cNvPr id="40963" name="2 Marcador de contenido"/>
          <p:cNvSpPr>
            <a:spLocks noGrp="1"/>
          </p:cNvSpPr>
          <p:nvPr>
            <p:ph idx="1"/>
          </p:nvPr>
        </p:nvSpPr>
        <p:spPr>
          <a:xfrm>
            <a:off x="468313" y="1125538"/>
            <a:ext cx="8229600" cy="4525962"/>
          </a:xfrm>
        </p:spPr>
        <p:txBody>
          <a:bodyPr/>
          <a:lstStyle/>
          <a:p>
            <a:r>
              <a:rPr lang="en-ZA" sz="2400" dirty="0" smtClean="0"/>
              <a:t>How could we </a:t>
            </a:r>
            <a:r>
              <a:rPr lang="en-ZA" sz="2400" b="1" dirty="0" smtClean="0"/>
              <a:t>really </a:t>
            </a:r>
            <a:r>
              <a:rPr lang="en-ZA" sz="2400" dirty="0" smtClean="0"/>
              <a:t>know if being exposed to a programme caused an event? </a:t>
            </a:r>
          </a:p>
          <a:p>
            <a:pPr lvl="1"/>
            <a:r>
              <a:rPr lang="en-ZA" dirty="0" smtClean="0"/>
              <a:t>To know if being exposed to the programme caused an event in individual </a:t>
            </a:r>
            <a:r>
              <a:rPr lang="en-ZA" i="1" dirty="0" err="1" smtClean="0"/>
              <a:t>i</a:t>
            </a:r>
            <a:r>
              <a:rPr lang="en-ZA" dirty="0" smtClean="0"/>
              <a:t>, we need to compare the subject with him/herself but…. NOT BEING EXPOSED to the programme. </a:t>
            </a:r>
          </a:p>
          <a:p>
            <a:pPr lvl="1"/>
            <a:r>
              <a:rPr lang="en-ZA" dirty="0" smtClean="0"/>
              <a:t>The effect of exposure to the programme (P) on the outcome Y in the </a:t>
            </a:r>
            <a:r>
              <a:rPr lang="en-ZA" dirty="0" err="1" smtClean="0"/>
              <a:t>i-th</a:t>
            </a:r>
            <a:r>
              <a:rPr lang="en-ZA" dirty="0" smtClean="0"/>
              <a:t> subject would then be…</a:t>
            </a:r>
          </a:p>
          <a:p>
            <a:pPr lvl="1">
              <a:buFont typeface="Wingdings" pitchFamily="2" charset="2"/>
              <a:buNone/>
            </a:pPr>
            <a:endParaRPr lang="en-ZA" dirty="0" smtClean="0"/>
          </a:p>
          <a:p>
            <a:pPr lvl="1"/>
            <a:endParaRPr lang="en-ZA" dirty="0" smtClean="0"/>
          </a:p>
        </p:txBody>
      </p:sp>
      <p:sp>
        <p:nvSpPr>
          <p:cNvPr id="2" name="Rounded Rectangle 1"/>
          <p:cNvSpPr/>
          <p:nvPr/>
        </p:nvSpPr>
        <p:spPr>
          <a:xfrm>
            <a:off x="1524000" y="4495800"/>
            <a:ext cx="6629400" cy="914400"/>
          </a:xfrm>
          <a:prstGeom prst="roundRect">
            <a:avLst/>
          </a:prstGeom>
        </p:spPr>
        <p:style>
          <a:lnRef idx="1">
            <a:schemeClr val="accent4"/>
          </a:lnRef>
          <a:fillRef idx="2">
            <a:schemeClr val="accent4"/>
          </a:fillRef>
          <a:effectRef idx="1">
            <a:schemeClr val="accent4"/>
          </a:effectRef>
          <a:fontRef idx="minor">
            <a:schemeClr val="dk1"/>
          </a:fontRef>
        </p:style>
        <p:txBody>
          <a:bodyPr anchor="ctr"/>
          <a:lstStyle/>
          <a:p>
            <a:pPr algn="ctr">
              <a:defRPr/>
            </a:pPr>
            <a:endParaRPr lang="en-US"/>
          </a:p>
        </p:txBody>
      </p:sp>
      <p:graphicFrame>
        <p:nvGraphicFramePr>
          <p:cNvPr id="40965" name="Object 2"/>
          <p:cNvGraphicFramePr>
            <a:graphicFrameLocks noChangeAspect="1"/>
          </p:cNvGraphicFramePr>
          <p:nvPr/>
        </p:nvGraphicFramePr>
        <p:xfrm>
          <a:off x="2035175" y="4667250"/>
          <a:ext cx="4975225" cy="590550"/>
        </p:xfrm>
        <a:graphic>
          <a:graphicData uri="http://schemas.openxmlformats.org/presentationml/2006/ole">
            <mc:AlternateContent xmlns:mc="http://schemas.openxmlformats.org/markup-compatibility/2006">
              <mc:Choice xmlns:v="urn:schemas-microsoft-com:vml" Requires="v">
                <p:oleObj spid="_x0000_s40968" name="Equation" r:id="rId4" imgW="1930400" imgH="228600" progId="Equation.3">
                  <p:embed/>
                </p:oleObj>
              </mc:Choice>
              <mc:Fallback>
                <p:oleObj name="Equation" r:id="rId4" imgW="1930400" imgH="228600" progId="Equation.3">
                  <p:embed/>
                  <p:pic>
                    <p:nvPicPr>
                      <p:cNvPr id="0"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35175" y="4667250"/>
                        <a:ext cx="4975225" cy="5905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MEASURE_Eval_slide_template-1">
  <a:themeElements>
    <a:clrScheme name="MEASURE_Eval_slide_template-1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fontScheme name="MEASURE_Eval_slide_template-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EASURE_Eval_slide_template-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EASURE_Eval_slide_template-1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EASURE_Eval_slide_template-1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EASURE_Eval_slide_template-1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EASURE_Eval_slide_template-1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EASURE_Eval_slide_template-1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EASURE_Eval_slide_template-1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EASURE_Eval_slide_template-1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EASURE_Eval_slide_template-1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EASURE_Eval_slide_template-1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EASURE_Eval_slide_template-1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EASURE_Eval_slide_template-1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MEASURE_Eval_slide_template-1 13">
        <a:dk1>
          <a:srgbClr val="000000"/>
        </a:dk1>
        <a:lt1>
          <a:srgbClr val="FFFFFF"/>
        </a:lt1>
        <a:dk2>
          <a:srgbClr val="000000"/>
        </a:dk2>
        <a:lt2>
          <a:srgbClr val="808080"/>
        </a:lt2>
        <a:accent1>
          <a:srgbClr val="141F78"/>
        </a:accent1>
        <a:accent2>
          <a:srgbClr val="19938A"/>
        </a:accent2>
        <a:accent3>
          <a:srgbClr val="FFFFFF"/>
        </a:accent3>
        <a:accent4>
          <a:srgbClr val="000000"/>
        </a:accent4>
        <a:accent5>
          <a:srgbClr val="AAABBE"/>
        </a:accent5>
        <a:accent6>
          <a:srgbClr val="16857D"/>
        </a:accent6>
        <a:hlink>
          <a:srgbClr val="8C1431"/>
        </a:hlink>
        <a:folHlink>
          <a:srgbClr val="946D08"/>
        </a:folHlink>
      </a:clrScheme>
      <a:clrMap bg1="lt1" tx1="dk1" bg2="lt2" tx2="dk2" accent1="accent1" accent2="accent2" accent3="accent3" accent4="accent4" accent5="accent5" accent6="accent6" hlink="hlink" folHlink="folHlink"/>
    </a:extraClrScheme>
    <a:extraClrScheme>
      <a:clrScheme name="MEASURE_Eval_slide_template-1 14">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DDDDDD"/>
        </a:hlink>
        <a:folHlink>
          <a:srgbClr val="00FF00"/>
        </a:folHlink>
      </a:clrScheme>
      <a:clrMap bg1="dk2" tx1="lt1" bg2="dk1" tx2="lt2" accent1="accent1" accent2="accent2" accent3="accent3" accent4="accent4" accent5="accent5" accent6="accent6" hlink="hlink" folHlink="folHlink"/>
    </a:extraClrScheme>
    <a:extraClrScheme>
      <a:clrScheme name="MEASURE_Eval_slide_template-1 15">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C0C0C0"/>
        </a:hlink>
        <a:folHlink>
          <a:srgbClr val="00FF00"/>
        </a:folHlink>
      </a:clrScheme>
      <a:clrMap bg1="dk2" tx1="lt1" bg2="dk1" tx2="lt2" accent1="accent1" accent2="accent2" accent3="accent3" accent4="accent4" accent5="accent5" accent6="accent6" hlink="hlink" folHlink="folHlink"/>
    </a:extraClrScheme>
    <a:extraClrScheme>
      <a:clrScheme name="MEASURE_Eval_slide_template-1 1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C0C0C0"/>
        </a:hlink>
        <a:folHlink>
          <a:srgbClr val="2B3585"/>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eme1">
  <a:themeElements>
    <a:clrScheme name="MEASURE_Eval_slide_template-1 1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C0C0C0"/>
      </a:hlink>
      <a:folHlink>
        <a:srgbClr val="2B3585"/>
      </a:folHlink>
    </a:clrScheme>
    <a:fontScheme name="MEASURE_Eval_slide_template-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EASURE_Eval_slide_template-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EASURE_Eval_slide_template-1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EASURE_Eval_slide_template-1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EASURE_Eval_slide_template-1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EASURE_Eval_slide_template-1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EASURE_Eval_slide_template-1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EASURE_Eval_slide_template-1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EASURE_Eval_slide_template-1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EASURE_Eval_slide_template-1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EASURE_Eval_slide_template-1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EASURE_Eval_slide_template-1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EASURE_Eval_slide_template-1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MEASURE_Eval_slide_template-1 13">
        <a:dk1>
          <a:srgbClr val="000000"/>
        </a:dk1>
        <a:lt1>
          <a:srgbClr val="FFFFFF"/>
        </a:lt1>
        <a:dk2>
          <a:srgbClr val="000000"/>
        </a:dk2>
        <a:lt2>
          <a:srgbClr val="808080"/>
        </a:lt2>
        <a:accent1>
          <a:srgbClr val="141F78"/>
        </a:accent1>
        <a:accent2>
          <a:srgbClr val="19938A"/>
        </a:accent2>
        <a:accent3>
          <a:srgbClr val="FFFFFF"/>
        </a:accent3>
        <a:accent4>
          <a:srgbClr val="000000"/>
        </a:accent4>
        <a:accent5>
          <a:srgbClr val="AAABBE"/>
        </a:accent5>
        <a:accent6>
          <a:srgbClr val="16857D"/>
        </a:accent6>
        <a:hlink>
          <a:srgbClr val="8C1431"/>
        </a:hlink>
        <a:folHlink>
          <a:srgbClr val="946D08"/>
        </a:folHlink>
      </a:clrScheme>
      <a:clrMap bg1="lt1" tx1="dk1" bg2="lt2" tx2="dk2" accent1="accent1" accent2="accent2" accent3="accent3" accent4="accent4" accent5="accent5" accent6="accent6" hlink="hlink" folHlink="folHlink"/>
    </a:extraClrScheme>
    <a:extraClrScheme>
      <a:clrScheme name="MEASURE_Eval_slide_template-1 14">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DDDDDD"/>
        </a:hlink>
        <a:folHlink>
          <a:srgbClr val="00FF00"/>
        </a:folHlink>
      </a:clrScheme>
      <a:clrMap bg1="dk2" tx1="lt1" bg2="dk1" tx2="lt2" accent1="accent1" accent2="accent2" accent3="accent3" accent4="accent4" accent5="accent5" accent6="accent6" hlink="hlink" folHlink="folHlink"/>
    </a:extraClrScheme>
    <a:extraClrScheme>
      <a:clrScheme name="MEASURE_Eval_slide_template-1 15">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C0C0C0"/>
        </a:hlink>
        <a:folHlink>
          <a:srgbClr val="00FF00"/>
        </a:folHlink>
      </a:clrScheme>
      <a:clrMap bg1="dk2" tx1="lt1" bg2="dk1" tx2="lt2" accent1="accent1" accent2="accent2" accent3="accent3" accent4="accent4" accent5="accent5" accent6="accent6" hlink="hlink" folHlink="folHlink"/>
    </a:extraClrScheme>
    <a:extraClrScheme>
      <a:clrScheme name="MEASURE_Eval_slide_template-1 1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C0C0C0"/>
        </a:hlink>
        <a:folHlink>
          <a:srgbClr val="2B3585"/>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MEASURE_Eval_slide_template-1">
  <a:themeElements>
    <a:clrScheme name="2_MEASURE_Eval_slide_template-1 1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C0C0C0"/>
      </a:hlink>
      <a:folHlink>
        <a:srgbClr val="2B3585"/>
      </a:folHlink>
    </a:clrScheme>
    <a:fontScheme name="2_MEASURE_Eval_slide_template-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MEASURE_Eval_slide_template-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MEASURE_Eval_slide_template-1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MEASURE_Eval_slide_template-1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MEASURE_Eval_slide_template-1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MEASURE_Eval_slide_template-1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MEASURE_Eval_slide_template-1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MEASURE_Eval_slide_template-1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MEASURE_Eval_slide_template-1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MEASURE_Eval_slide_template-1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MEASURE_Eval_slide_template-1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MEASURE_Eval_slide_template-1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MEASURE_Eval_slide_template-1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2_MEASURE_Eval_slide_template-1 13">
        <a:dk1>
          <a:srgbClr val="000000"/>
        </a:dk1>
        <a:lt1>
          <a:srgbClr val="FFFFFF"/>
        </a:lt1>
        <a:dk2>
          <a:srgbClr val="000000"/>
        </a:dk2>
        <a:lt2>
          <a:srgbClr val="808080"/>
        </a:lt2>
        <a:accent1>
          <a:srgbClr val="141F78"/>
        </a:accent1>
        <a:accent2>
          <a:srgbClr val="19938A"/>
        </a:accent2>
        <a:accent3>
          <a:srgbClr val="FFFFFF"/>
        </a:accent3>
        <a:accent4>
          <a:srgbClr val="000000"/>
        </a:accent4>
        <a:accent5>
          <a:srgbClr val="AAABBE"/>
        </a:accent5>
        <a:accent6>
          <a:srgbClr val="16857D"/>
        </a:accent6>
        <a:hlink>
          <a:srgbClr val="8C1431"/>
        </a:hlink>
        <a:folHlink>
          <a:srgbClr val="946D08"/>
        </a:folHlink>
      </a:clrScheme>
      <a:clrMap bg1="lt1" tx1="dk1" bg2="lt2" tx2="dk2" accent1="accent1" accent2="accent2" accent3="accent3" accent4="accent4" accent5="accent5" accent6="accent6" hlink="hlink" folHlink="folHlink"/>
    </a:extraClrScheme>
    <a:extraClrScheme>
      <a:clrScheme name="2_MEASURE_Eval_slide_template-1 14">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DDDDDD"/>
        </a:hlink>
        <a:folHlink>
          <a:srgbClr val="00FF00"/>
        </a:folHlink>
      </a:clrScheme>
      <a:clrMap bg1="dk2" tx1="lt1" bg2="dk1" tx2="lt2" accent1="accent1" accent2="accent2" accent3="accent3" accent4="accent4" accent5="accent5" accent6="accent6" hlink="hlink" folHlink="folHlink"/>
    </a:extraClrScheme>
    <a:extraClrScheme>
      <a:clrScheme name="2_MEASURE_Eval_slide_template-1 15">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C0C0C0"/>
        </a:hlink>
        <a:folHlink>
          <a:srgbClr val="00FF00"/>
        </a:folHlink>
      </a:clrScheme>
      <a:clrMap bg1="dk2" tx1="lt1" bg2="dk1" tx2="lt2" accent1="accent1" accent2="accent2" accent3="accent3" accent4="accent4" accent5="accent5" accent6="accent6" hlink="hlink" folHlink="folHlink"/>
    </a:extraClrScheme>
    <a:extraClrScheme>
      <a:clrScheme name="2_MEASURE_Eval_slide_template-1 1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C0C0C0"/>
        </a:hlink>
        <a:folHlink>
          <a:srgbClr val="2B3585"/>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1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Borde">
  <a:themeElements>
    <a:clrScheme name="Mirador">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Borde">
      <a:majorFont>
        <a:latin typeface="Garamond"/>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Bord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Bord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Bord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Bord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Bord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Bord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Bord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Bord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Bord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E185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Chartreuse and blue_corrected" id="{320AFE6D-979A-4513-9F7C-0E76106AB958}" vid="{9757E902-1D03-4E78-812E-0D27B3FA25C2}"/>
    </a:ext>
  </a:ext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3870</TotalTime>
  <Words>3634</Words>
  <Application>Microsoft Office PowerPoint</Application>
  <PresentationFormat>On-screen Show (4:3)</PresentationFormat>
  <Paragraphs>308</Paragraphs>
  <Slides>37</Slides>
  <Notes>37</Notes>
  <HiddenSlides>0</HiddenSlides>
  <MMClips>0</MMClips>
  <ScaleCrop>false</ScaleCrop>
  <HeadingPairs>
    <vt:vector size="8" baseType="variant">
      <vt:variant>
        <vt:lpstr>Fonts Used</vt:lpstr>
      </vt:variant>
      <vt:variant>
        <vt:i4>15</vt:i4>
      </vt:variant>
      <vt:variant>
        <vt:lpstr>Theme</vt:lpstr>
      </vt:variant>
      <vt:variant>
        <vt:i4>8</vt:i4>
      </vt:variant>
      <vt:variant>
        <vt:lpstr>Embedded OLE Servers</vt:lpstr>
      </vt:variant>
      <vt:variant>
        <vt:i4>2</vt:i4>
      </vt:variant>
      <vt:variant>
        <vt:lpstr>Slide Titles</vt:lpstr>
      </vt:variant>
      <vt:variant>
        <vt:i4>37</vt:i4>
      </vt:variant>
    </vt:vector>
  </HeadingPairs>
  <TitlesOfParts>
    <vt:vector size="62" baseType="lpstr">
      <vt:lpstr>MS PGothic</vt:lpstr>
      <vt:lpstr>MS PGothic</vt:lpstr>
      <vt:lpstr>ヒラギノ角ゴ Pro W3</vt:lpstr>
      <vt:lpstr>Arial</vt:lpstr>
      <vt:lpstr>Calibri</vt:lpstr>
      <vt:lpstr>Century Gothic</vt:lpstr>
      <vt:lpstr>Futura Lt BT</vt:lpstr>
      <vt:lpstr>Futura LT Pro Book</vt:lpstr>
      <vt:lpstr>Garamond</vt:lpstr>
      <vt:lpstr>Gill Sans MT</vt:lpstr>
      <vt:lpstr>Tahoma</vt:lpstr>
      <vt:lpstr>Times New Roman</vt:lpstr>
      <vt:lpstr>Tw Cen MT</vt:lpstr>
      <vt:lpstr>Wingdings</vt:lpstr>
      <vt:lpstr>Wingdings 2</vt:lpstr>
      <vt:lpstr>MEASURE_Eval_slide_template-1</vt:lpstr>
      <vt:lpstr>Theme1</vt:lpstr>
      <vt:lpstr>2_MEASURE_Eval_slide_template-1</vt:lpstr>
      <vt:lpstr>Custom Design</vt:lpstr>
      <vt:lpstr>Tema de Office</vt:lpstr>
      <vt:lpstr>1_Tema de Office</vt:lpstr>
      <vt:lpstr>Borde</vt:lpstr>
      <vt:lpstr>Office Theme</vt:lpstr>
      <vt:lpstr>Equation</vt:lpstr>
      <vt:lpstr>Ecuación</vt:lpstr>
      <vt:lpstr>PowerPoint Presentation</vt:lpstr>
      <vt:lpstr>Impact evaluation…</vt:lpstr>
      <vt:lpstr>Causality</vt:lpstr>
      <vt:lpstr>Correlation does not imply a causal relationship</vt:lpstr>
      <vt:lpstr>Cum hoc ergo propter hoc…</vt:lpstr>
      <vt:lpstr>A can be correlated with B because…</vt:lpstr>
      <vt:lpstr>A can be correlated with B because…</vt:lpstr>
      <vt:lpstr>A can be correlated with B because…</vt:lpstr>
      <vt:lpstr>Causality</vt:lpstr>
      <vt:lpstr>Causality</vt:lpstr>
      <vt:lpstr>PowerPoint Presentation</vt:lpstr>
      <vt:lpstr>PowerPoint Presentation</vt:lpstr>
      <vt:lpstr>PowerPoint Presentation</vt:lpstr>
      <vt:lpstr>True causal impact</vt:lpstr>
      <vt:lpstr>Average Impact</vt:lpstr>
      <vt:lpstr>Average Treatment Effect Estimates</vt:lpstr>
      <vt:lpstr>Average Treatment Effect</vt:lpstr>
      <vt:lpstr>Comparability</vt:lpstr>
      <vt:lpstr>Usual (bad) proxies of the counterfactual</vt:lpstr>
      <vt:lpstr>Usual (bad) proxies of the counterfactual</vt:lpstr>
      <vt:lpstr>How can we obtain a good comparison group then?</vt:lpstr>
      <vt:lpstr>Comparability</vt:lpstr>
      <vt:lpstr>A randomised evaluation design</vt:lpstr>
      <vt:lpstr>PowerPoint Presentation</vt:lpstr>
      <vt:lpstr>Non-random (systematic) programme assignment</vt:lpstr>
      <vt:lpstr> Random programme assignment</vt:lpstr>
      <vt:lpstr>PowerPoint Presentation</vt:lpstr>
      <vt:lpstr>How to randomise?</vt:lpstr>
      <vt:lpstr>PowerPoint Presentation</vt:lpstr>
      <vt:lpstr>Pilot Studies</vt:lpstr>
      <vt:lpstr>Oversubscription </vt:lpstr>
      <vt:lpstr>Randomised phase-in</vt:lpstr>
      <vt:lpstr>Randomised phase-in</vt:lpstr>
      <vt:lpstr>Randomised phase-in</vt:lpstr>
      <vt:lpstr>Within-group randomisation </vt:lpstr>
      <vt:lpstr>Randomised encouragement</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Monitoring and Evaluation</dc:title>
  <dc:creator>hp</dc:creator>
  <cp:lastModifiedBy>Hoover, Donald Wayne</cp:lastModifiedBy>
  <cp:revision>131</cp:revision>
  <dcterms:created xsi:type="dcterms:W3CDTF">2012-07-20T14:27:01Z</dcterms:created>
  <dcterms:modified xsi:type="dcterms:W3CDTF">2017-04-06T00:50:09Z</dcterms:modified>
</cp:coreProperties>
</file>