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26"/>
  </p:notesMasterIdLst>
  <p:sldIdLst>
    <p:sldId id="256" r:id="rId3"/>
    <p:sldId id="261"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B2CA"/>
    <a:srgbClr val="1E185F"/>
    <a:srgbClr val="948FB2"/>
    <a:srgbClr val="7E7C8E"/>
    <a:srgbClr val="948F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536" y="6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DFDAE7-73B4-471B-B440-95E3D72D171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92C60A62-E432-41AE-87B2-1A140235640C}">
      <dgm:prSet/>
      <dgm:spPr/>
      <dgm:t>
        <a:bodyPr/>
        <a:lstStyle/>
        <a:p>
          <a:pPr rtl="0"/>
          <a:r>
            <a:rPr lang="en-GB" dirty="0" smtClean="0">
              <a:solidFill>
                <a:schemeClr val="tx1"/>
              </a:solidFill>
              <a:latin typeface="Century Gothic" panose="020B0502020202020204" pitchFamily="34" charset="0"/>
            </a:rPr>
            <a:t>Comprehensive in terms of scope (i.e., evaluating a sector, broad policy, government)</a:t>
          </a:r>
          <a:endParaRPr lang="es-MX" dirty="0">
            <a:solidFill>
              <a:schemeClr val="tx1"/>
            </a:solidFill>
            <a:latin typeface="Century Gothic" panose="020B0502020202020204" pitchFamily="34" charset="0"/>
          </a:endParaRPr>
        </a:p>
      </dgm:t>
    </dgm:pt>
    <dgm:pt modelId="{3FD7E23E-D379-40FA-AE78-816B73129FC7}" type="parTrans" cxnId="{DFDFD74E-93BC-4F5F-93A7-84AD782C5E38}">
      <dgm:prSet/>
      <dgm:spPr/>
      <dgm:t>
        <a:bodyPr/>
        <a:lstStyle/>
        <a:p>
          <a:endParaRPr lang="es-MX"/>
        </a:p>
      </dgm:t>
    </dgm:pt>
    <dgm:pt modelId="{87E56B49-C0D8-4B77-AB40-D2004BE8D730}" type="sibTrans" cxnId="{DFDFD74E-93BC-4F5F-93A7-84AD782C5E38}">
      <dgm:prSet/>
      <dgm:spPr/>
      <dgm:t>
        <a:bodyPr/>
        <a:lstStyle/>
        <a:p>
          <a:endParaRPr lang="es-MX"/>
        </a:p>
      </dgm:t>
    </dgm:pt>
    <dgm:pt modelId="{67D71F11-A72F-48F2-A717-DC43DF1BDA33}">
      <dgm:prSet/>
      <dgm:spPr/>
      <dgm:t>
        <a:bodyPr/>
        <a:lstStyle/>
        <a:p>
          <a:pPr rtl="0"/>
          <a:r>
            <a:rPr lang="en-GB" dirty="0" smtClean="0">
              <a:solidFill>
                <a:schemeClr val="tx1"/>
              </a:solidFill>
              <a:latin typeface="Century Gothic" panose="020B0502020202020204" pitchFamily="34" charset="0"/>
            </a:rPr>
            <a:t>Comprehensive in terms of approach (i.e., multiple perspectives)</a:t>
          </a:r>
          <a:endParaRPr lang="es-MX" dirty="0">
            <a:solidFill>
              <a:schemeClr val="tx1"/>
            </a:solidFill>
            <a:latin typeface="Century Gothic" panose="020B0502020202020204" pitchFamily="34" charset="0"/>
          </a:endParaRPr>
        </a:p>
      </dgm:t>
    </dgm:pt>
    <dgm:pt modelId="{4ADF5D55-8A23-4821-A80F-1BB1CB3E995A}" type="parTrans" cxnId="{8607D1C9-0479-4DC7-98F2-FE88274D153E}">
      <dgm:prSet/>
      <dgm:spPr/>
      <dgm:t>
        <a:bodyPr/>
        <a:lstStyle/>
        <a:p>
          <a:endParaRPr lang="es-MX"/>
        </a:p>
      </dgm:t>
    </dgm:pt>
    <dgm:pt modelId="{0E9C0B7F-A7A7-4765-A5AE-D2C0D3509125}" type="sibTrans" cxnId="{8607D1C9-0479-4DC7-98F2-FE88274D153E}">
      <dgm:prSet/>
      <dgm:spPr/>
      <dgm:t>
        <a:bodyPr/>
        <a:lstStyle/>
        <a:p>
          <a:endParaRPr lang="es-MX"/>
        </a:p>
      </dgm:t>
    </dgm:pt>
    <dgm:pt modelId="{90BA723B-F28E-49D8-9CCA-5037B88D041F}">
      <dgm:prSet/>
      <dgm:spPr/>
      <dgm:t>
        <a:bodyPr/>
        <a:lstStyle/>
        <a:p>
          <a:pPr rtl="0"/>
          <a:r>
            <a:rPr lang="en-GB" dirty="0" smtClean="0">
              <a:solidFill>
                <a:schemeClr val="tx1"/>
              </a:solidFill>
              <a:latin typeface="Century Gothic" panose="020B0502020202020204" pitchFamily="34" charset="0"/>
            </a:rPr>
            <a:t>Comprehensive in terms of methods</a:t>
          </a:r>
          <a:endParaRPr lang="es-MX" dirty="0">
            <a:solidFill>
              <a:schemeClr val="tx1"/>
            </a:solidFill>
            <a:latin typeface="Century Gothic" panose="020B0502020202020204" pitchFamily="34" charset="0"/>
          </a:endParaRPr>
        </a:p>
      </dgm:t>
    </dgm:pt>
    <dgm:pt modelId="{2F3C9DB2-B3B7-4679-8D67-6AD09C585046}" type="parTrans" cxnId="{26A31A5A-5A1E-48C2-990C-9A96F19BE2FF}">
      <dgm:prSet/>
      <dgm:spPr/>
      <dgm:t>
        <a:bodyPr/>
        <a:lstStyle/>
        <a:p>
          <a:endParaRPr lang="es-MX"/>
        </a:p>
      </dgm:t>
    </dgm:pt>
    <dgm:pt modelId="{C966AF3D-9808-4F55-8C13-44C1EF87EB81}" type="sibTrans" cxnId="{26A31A5A-5A1E-48C2-990C-9A96F19BE2FF}">
      <dgm:prSet/>
      <dgm:spPr/>
      <dgm:t>
        <a:bodyPr/>
        <a:lstStyle/>
        <a:p>
          <a:endParaRPr lang="es-MX"/>
        </a:p>
      </dgm:t>
    </dgm:pt>
    <dgm:pt modelId="{222777ED-E32F-4248-B181-45DB8F9E36B5}">
      <dgm:prSet/>
      <dgm:spPr/>
      <dgm:t>
        <a:bodyPr/>
        <a:lstStyle/>
        <a:p>
          <a:pPr rtl="0"/>
          <a:r>
            <a:rPr lang="en-GB" dirty="0" smtClean="0">
              <a:solidFill>
                <a:schemeClr val="tx1"/>
              </a:solidFill>
              <a:latin typeface="Century Gothic" panose="020B0502020202020204" pitchFamily="34" charset="0"/>
            </a:rPr>
            <a:t>Comprehensive in terms of the evaluatee (programme, policy, intervention, institution</a:t>
          </a:r>
          <a:r>
            <a:rPr lang="en-GB" dirty="0" smtClean="0">
              <a:solidFill>
                <a:srgbClr val="1E185F"/>
              </a:solidFill>
              <a:latin typeface="Century Gothic" panose="020B0502020202020204" pitchFamily="34" charset="0"/>
            </a:rPr>
            <a:t>)</a:t>
          </a:r>
          <a:endParaRPr lang="es-MX" dirty="0">
            <a:solidFill>
              <a:srgbClr val="1E185F"/>
            </a:solidFill>
            <a:latin typeface="Century Gothic" panose="020B0502020202020204" pitchFamily="34" charset="0"/>
          </a:endParaRPr>
        </a:p>
      </dgm:t>
    </dgm:pt>
    <dgm:pt modelId="{34F9FCB6-F08C-4FFB-81E7-8E0C70B475B1}" type="parTrans" cxnId="{ED5A62B4-57C3-4471-9AA7-FE8ED44C3850}">
      <dgm:prSet/>
      <dgm:spPr/>
      <dgm:t>
        <a:bodyPr/>
        <a:lstStyle/>
        <a:p>
          <a:endParaRPr lang="es-MX"/>
        </a:p>
      </dgm:t>
    </dgm:pt>
    <dgm:pt modelId="{E62C006F-0275-4DF1-8464-150F8AC24383}" type="sibTrans" cxnId="{ED5A62B4-57C3-4471-9AA7-FE8ED44C3850}">
      <dgm:prSet/>
      <dgm:spPr/>
      <dgm:t>
        <a:bodyPr/>
        <a:lstStyle/>
        <a:p>
          <a:endParaRPr lang="es-MX"/>
        </a:p>
      </dgm:t>
    </dgm:pt>
    <dgm:pt modelId="{14EB7195-7C83-4B0E-ADB4-758E6970660B}" type="pres">
      <dgm:prSet presAssocID="{42DFDAE7-73B4-471B-B440-95E3D72D1713}" presName="linear" presStyleCnt="0">
        <dgm:presLayoutVars>
          <dgm:animLvl val="lvl"/>
          <dgm:resizeHandles val="exact"/>
        </dgm:presLayoutVars>
      </dgm:prSet>
      <dgm:spPr/>
      <dgm:t>
        <a:bodyPr/>
        <a:lstStyle/>
        <a:p>
          <a:endParaRPr lang="es-MX"/>
        </a:p>
      </dgm:t>
    </dgm:pt>
    <dgm:pt modelId="{1F611F79-FB1F-464B-A978-A71F6B627C91}" type="pres">
      <dgm:prSet presAssocID="{92C60A62-E432-41AE-87B2-1A140235640C}" presName="parentText" presStyleLbl="node1" presStyleIdx="0" presStyleCnt="4" custLinFactNeighborY="70680">
        <dgm:presLayoutVars>
          <dgm:chMax val="0"/>
          <dgm:bulletEnabled val="1"/>
        </dgm:presLayoutVars>
      </dgm:prSet>
      <dgm:spPr/>
      <dgm:t>
        <a:bodyPr/>
        <a:lstStyle/>
        <a:p>
          <a:endParaRPr lang="es-MX"/>
        </a:p>
      </dgm:t>
    </dgm:pt>
    <dgm:pt modelId="{FA6FAA81-F7DF-4B5F-88D4-57B1BF37FE1C}" type="pres">
      <dgm:prSet presAssocID="{87E56B49-C0D8-4B77-AB40-D2004BE8D730}" presName="spacer" presStyleCnt="0"/>
      <dgm:spPr/>
    </dgm:pt>
    <dgm:pt modelId="{AA36E1E2-9DA1-4AE1-A253-BD485D93A136}" type="pres">
      <dgm:prSet presAssocID="{67D71F11-A72F-48F2-A717-DC43DF1BDA33}" presName="parentText" presStyleLbl="node1" presStyleIdx="1" presStyleCnt="4" custLinFactNeighborY="59337">
        <dgm:presLayoutVars>
          <dgm:chMax val="0"/>
          <dgm:bulletEnabled val="1"/>
        </dgm:presLayoutVars>
      </dgm:prSet>
      <dgm:spPr/>
      <dgm:t>
        <a:bodyPr/>
        <a:lstStyle/>
        <a:p>
          <a:endParaRPr lang="es-MX"/>
        </a:p>
      </dgm:t>
    </dgm:pt>
    <dgm:pt modelId="{90F64A55-1562-41F6-847A-86FB681D08CD}" type="pres">
      <dgm:prSet presAssocID="{0E9C0B7F-A7A7-4765-A5AE-D2C0D3509125}" presName="spacer" presStyleCnt="0"/>
      <dgm:spPr/>
    </dgm:pt>
    <dgm:pt modelId="{0057291E-52A1-4E4E-9F85-A9C4ADF5F266}" type="pres">
      <dgm:prSet presAssocID="{90BA723B-F28E-49D8-9CCA-5037B88D041F}" presName="parentText" presStyleLbl="node1" presStyleIdx="2" presStyleCnt="4" custLinFactNeighborY="47994">
        <dgm:presLayoutVars>
          <dgm:chMax val="0"/>
          <dgm:bulletEnabled val="1"/>
        </dgm:presLayoutVars>
      </dgm:prSet>
      <dgm:spPr/>
      <dgm:t>
        <a:bodyPr/>
        <a:lstStyle/>
        <a:p>
          <a:endParaRPr lang="es-MX"/>
        </a:p>
      </dgm:t>
    </dgm:pt>
    <dgm:pt modelId="{BD16474E-283F-4573-AF18-5158CAE54D72}" type="pres">
      <dgm:prSet presAssocID="{C966AF3D-9808-4F55-8C13-44C1EF87EB81}" presName="spacer" presStyleCnt="0"/>
      <dgm:spPr/>
    </dgm:pt>
    <dgm:pt modelId="{A5D3D310-4BAF-477E-A7DC-F2DE7394D5AE}" type="pres">
      <dgm:prSet presAssocID="{222777ED-E32F-4248-B181-45DB8F9E36B5}" presName="parentText" presStyleLbl="node1" presStyleIdx="3" presStyleCnt="4" custLinFactNeighborY="36652">
        <dgm:presLayoutVars>
          <dgm:chMax val="0"/>
          <dgm:bulletEnabled val="1"/>
        </dgm:presLayoutVars>
      </dgm:prSet>
      <dgm:spPr/>
      <dgm:t>
        <a:bodyPr/>
        <a:lstStyle/>
        <a:p>
          <a:endParaRPr lang="es-MX"/>
        </a:p>
      </dgm:t>
    </dgm:pt>
  </dgm:ptLst>
  <dgm:cxnLst>
    <dgm:cxn modelId="{55BD40A2-C6C1-44BE-AE81-0672E2860341}" type="presOf" srcId="{92C60A62-E432-41AE-87B2-1A140235640C}" destId="{1F611F79-FB1F-464B-A978-A71F6B627C91}" srcOrd="0" destOrd="0" presId="urn:microsoft.com/office/officeart/2005/8/layout/vList2"/>
    <dgm:cxn modelId="{2933E3B0-74F3-45D4-B42C-CD624CC6FC5D}" type="presOf" srcId="{222777ED-E32F-4248-B181-45DB8F9E36B5}" destId="{A5D3D310-4BAF-477E-A7DC-F2DE7394D5AE}" srcOrd="0" destOrd="0" presId="urn:microsoft.com/office/officeart/2005/8/layout/vList2"/>
    <dgm:cxn modelId="{26A31A5A-5A1E-48C2-990C-9A96F19BE2FF}" srcId="{42DFDAE7-73B4-471B-B440-95E3D72D1713}" destId="{90BA723B-F28E-49D8-9CCA-5037B88D041F}" srcOrd="2" destOrd="0" parTransId="{2F3C9DB2-B3B7-4679-8D67-6AD09C585046}" sibTransId="{C966AF3D-9808-4F55-8C13-44C1EF87EB81}"/>
    <dgm:cxn modelId="{ED5A62B4-57C3-4471-9AA7-FE8ED44C3850}" srcId="{42DFDAE7-73B4-471B-B440-95E3D72D1713}" destId="{222777ED-E32F-4248-B181-45DB8F9E36B5}" srcOrd="3" destOrd="0" parTransId="{34F9FCB6-F08C-4FFB-81E7-8E0C70B475B1}" sibTransId="{E62C006F-0275-4DF1-8464-150F8AC24383}"/>
    <dgm:cxn modelId="{8607D1C9-0479-4DC7-98F2-FE88274D153E}" srcId="{42DFDAE7-73B4-471B-B440-95E3D72D1713}" destId="{67D71F11-A72F-48F2-A717-DC43DF1BDA33}" srcOrd="1" destOrd="0" parTransId="{4ADF5D55-8A23-4821-A80F-1BB1CB3E995A}" sibTransId="{0E9C0B7F-A7A7-4765-A5AE-D2C0D3509125}"/>
    <dgm:cxn modelId="{1675AA89-53C8-4F9D-9309-EB893ED07DA7}" type="presOf" srcId="{67D71F11-A72F-48F2-A717-DC43DF1BDA33}" destId="{AA36E1E2-9DA1-4AE1-A253-BD485D93A136}" srcOrd="0" destOrd="0" presId="urn:microsoft.com/office/officeart/2005/8/layout/vList2"/>
    <dgm:cxn modelId="{D12A05AD-5EFA-4993-B4FF-7A4EC99F85C6}" type="presOf" srcId="{42DFDAE7-73B4-471B-B440-95E3D72D1713}" destId="{14EB7195-7C83-4B0E-ADB4-758E6970660B}" srcOrd="0" destOrd="0" presId="urn:microsoft.com/office/officeart/2005/8/layout/vList2"/>
    <dgm:cxn modelId="{D246124B-B7A7-4147-9DAA-E1AF69059D12}" type="presOf" srcId="{90BA723B-F28E-49D8-9CCA-5037B88D041F}" destId="{0057291E-52A1-4E4E-9F85-A9C4ADF5F266}" srcOrd="0" destOrd="0" presId="urn:microsoft.com/office/officeart/2005/8/layout/vList2"/>
    <dgm:cxn modelId="{DFDFD74E-93BC-4F5F-93A7-84AD782C5E38}" srcId="{42DFDAE7-73B4-471B-B440-95E3D72D1713}" destId="{92C60A62-E432-41AE-87B2-1A140235640C}" srcOrd="0" destOrd="0" parTransId="{3FD7E23E-D379-40FA-AE78-816B73129FC7}" sibTransId="{87E56B49-C0D8-4B77-AB40-D2004BE8D730}"/>
    <dgm:cxn modelId="{C85A10BB-189E-43C1-AC00-8D97AD7D824C}" type="presParOf" srcId="{14EB7195-7C83-4B0E-ADB4-758E6970660B}" destId="{1F611F79-FB1F-464B-A978-A71F6B627C91}" srcOrd="0" destOrd="0" presId="urn:microsoft.com/office/officeart/2005/8/layout/vList2"/>
    <dgm:cxn modelId="{4209CBC6-C289-4ACB-B8D4-563DBD0BDD5F}" type="presParOf" srcId="{14EB7195-7C83-4B0E-ADB4-758E6970660B}" destId="{FA6FAA81-F7DF-4B5F-88D4-57B1BF37FE1C}" srcOrd="1" destOrd="0" presId="urn:microsoft.com/office/officeart/2005/8/layout/vList2"/>
    <dgm:cxn modelId="{12BC231A-EEFE-457F-91C3-E18D970A9C24}" type="presParOf" srcId="{14EB7195-7C83-4B0E-ADB4-758E6970660B}" destId="{AA36E1E2-9DA1-4AE1-A253-BD485D93A136}" srcOrd="2" destOrd="0" presId="urn:microsoft.com/office/officeart/2005/8/layout/vList2"/>
    <dgm:cxn modelId="{919AF99E-40D8-46E0-97EE-0C2B2A0D7BED}" type="presParOf" srcId="{14EB7195-7C83-4B0E-ADB4-758E6970660B}" destId="{90F64A55-1562-41F6-847A-86FB681D08CD}" srcOrd="3" destOrd="0" presId="urn:microsoft.com/office/officeart/2005/8/layout/vList2"/>
    <dgm:cxn modelId="{AA607292-F06E-4169-B572-18A82087182E}" type="presParOf" srcId="{14EB7195-7C83-4B0E-ADB4-758E6970660B}" destId="{0057291E-52A1-4E4E-9F85-A9C4ADF5F266}" srcOrd="4" destOrd="0" presId="urn:microsoft.com/office/officeart/2005/8/layout/vList2"/>
    <dgm:cxn modelId="{2A719B61-6BBC-4614-A8A3-110EB213279D}" type="presParOf" srcId="{14EB7195-7C83-4B0E-ADB4-758E6970660B}" destId="{BD16474E-283F-4573-AF18-5158CAE54D72}" srcOrd="5" destOrd="0" presId="urn:microsoft.com/office/officeart/2005/8/layout/vList2"/>
    <dgm:cxn modelId="{0BA2940B-9A48-478C-9373-BE7C29371595}" type="presParOf" srcId="{14EB7195-7C83-4B0E-ADB4-758E6970660B}" destId="{A5D3D310-4BAF-477E-A7DC-F2DE7394D5A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C6BCBCA-B09F-49EC-82D8-F72BBC9227ED}"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MX"/>
        </a:p>
      </dgm:t>
    </dgm:pt>
    <dgm:pt modelId="{CF4A908F-B56B-4B4C-A6A0-85D434A9A282}">
      <dgm:prSet/>
      <dgm:spPr/>
      <dgm:t>
        <a:bodyPr/>
        <a:lstStyle/>
        <a:p>
          <a:pPr rtl="0"/>
          <a:r>
            <a:rPr lang="en-GB" dirty="0" smtClean="0">
              <a:latin typeface="Century Gothic" panose="020B0502020202020204" pitchFamily="34" charset="0"/>
            </a:rPr>
            <a:t>What is relevant for the evaluatee?</a:t>
          </a:r>
          <a:endParaRPr lang="es-MX" dirty="0">
            <a:latin typeface="Century Gothic" panose="020B0502020202020204" pitchFamily="34" charset="0"/>
          </a:endParaRPr>
        </a:p>
      </dgm:t>
    </dgm:pt>
    <dgm:pt modelId="{37279B9D-633E-4AA4-9AB2-291A8544674F}" type="parTrans" cxnId="{39A1B6CC-4262-4A8C-B355-D2B390E64F21}">
      <dgm:prSet/>
      <dgm:spPr/>
      <dgm:t>
        <a:bodyPr/>
        <a:lstStyle/>
        <a:p>
          <a:endParaRPr lang="es-MX"/>
        </a:p>
      </dgm:t>
    </dgm:pt>
    <dgm:pt modelId="{82277696-232A-4F54-B338-0DB4EB212AF6}" type="sibTrans" cxnId="{39A1B6CC-4262-4A8C-B355-D2B390E64F21}">
      <dgm:prSet/>
      <dgm:spPr/>
      <dgm:t>
        <a:bodyPr/>
        <a:lstStyle/>
        <a:p>
          <a:endParaRPr lang="es-MX"/>
        </a:p>
      </dgm:t>
    </dgm:pt>
    <dgm:pt modelId="{3528263A-B509-4A3D-B524-5F0A42103AC9}">
      <dgm:prSet/>
      <dgm:spPr/>
      <dgm:t>
        <a:bodyPr/>
        <a:lstStyle/>
        <a:p>
          <a:pPr rtl="0"/>
          <a:r>
            <a:rPr lang="en-GB" dirty="0" smtClean="0">
              <a:latin typeface="Century Gothic" panose="020B0502020202020204" pitchFamily="34" charset="0"/>
            </a:rPr>
            <a:t>Depends on where in the cycle of operation</a:t>
          </a:r>
          <a:endParaRPr lang="es-MX" dirty="0">
            <a:latin typeface="Century Gothic" panose="020B0502020202020204" pitchFamily="34" charset="0"/>
          </a:endParaRPr>
        </a:p>
      </dgm:t>
    </dgm:pt>
    <dgm:pt modelId="{D9282D26-3AB8-42E7-B2F9-A0CA2F934867}" type="parTrans" cxnId="{F8BA513F-8D4B-4F8A-853A-8998BAC70200}">
      <dgm:prSet/>
      <dgm:spPr/>
      <dgm:t>
        <a:bodyPr/>
        <a:lstStyle/>
        <a:p>
          <a:endParaRPr lang="es-MX"/>
        </a:p>
      </dgm:t>
    </dgm:pt>
    <dgm:pt modelId="{BC49F223-7B86-49B4-A39D-AC6CD0A1B141}" type="sibTrans" cxnId="{F8BA513F-8D4B-4F8A-853A-8998BAC70200}">
      <dgm:prSet/>
      <dgm:spPr/>
      <dgm:t>
        <a:bodyPr/>
        <a:lstStyle/>
        <a:p>
          <a:endParaRPr lang="es-MX"/>
        </a:p>
      </dgm:t>
    </dgm:pt>
    <dgm:pt modelId="{B1342E21-6DF5-4C45-BA1F-FC2AA3D78AA1}">
      <dgm:prSet/>
      <dgm:spPr/>
      <dgm:t>
        <a:bodyPr/>
        <a:lstStyle/>
        <a:p>
          <a:pPr rtl="0"/>
          <a:r>
            <a:rPr lang="en-GB" dirty="0" smtClean="0">
              <a:latin typeface="Century Gothic" panose="020B0502020202020204" pitchFamily="34" charset="0"/>
            </a:rPr>
            <a:t>How better address relevant questions?</a:t>
          </a:r>
          <a:endParaRPr lang="es-MX" dirty="0">
            <a:latin typeface="Century Gothic" panose="020B0502020202020204" pitchFamily="34" charset="0"/>
          </a:endParaRPr>
        </a:p>
      </dgm:t>
    </dgm:pt>
    <dgm:pt modelId="{D2B2C512-CAD1-494C-B328-F1D5068CD78D}" type="parTrans" cxnId="{7058F342-52FE-4D35-B8E8-4250BF9BE1E8}">
      <dgm:prSet/>
      <dgm:spPr/>
      <dgm:t>
        <a:bodyPr/>
        <a:lstStyle/>
        <a:p>
          <a:endParaRPr lang="es-MX"/>
        </a:p>
      </dgm:t>
    </dgm:pt>
    <dgm:pt modelId="{8FC008E3-0A0C-4183-A73E-A901C24C6921}" type="sibTrans" cxnId="{7058F342-52FE-4D35-B8E8-4250BF9BE1E8}">
      <dgm:prSet/>
      <dgm:spPr/>
      <dgm:t>
        <a:bodyPr/>
        <a:lstStyle/>
        <a:p>
          <a:endParaRPr lang="es-MX"/>
        </a:p>
      </dgm:t>
    </dgm:pt>
    <dgm:pt modelId="{0C440A47-3563-45CB-8CC2-8FA21C2F90A9}">
      <dgm:prSet/>
      <dgm:spPr/>
      <dgm:t>
        <a:bodyPr/>
        <a:lstStyle/>
        <a:p>
          <a:pPr rtl="0"/>
          <a:r>
            <a:rPr lang="en-GB" dirty="0" smtClean="0">
              <a:latin typeface="Century Gothic" panose="020B0502020202020204" pitchFamily="34" charset="0"/>
            </a:rPr>
            <a:t>Perspective, tools, methods that are most suitable for a particular question</a:t>
          </a:r>
          <a:endParaRPr lang="es-MX" dirty="0">
            <a:latin typeface="Century Gothic" panose="020B0502020202020204" pitchFamily="34" charset="0"/>
          </a:endParaRPr>
        </a:p>
      </dgm:t>
    </dgm:pt>
    <dgm:pt modelId="{8F2C340E-7B71-4139-BBC7-A6AEB4634163}" type="parTrans" cxnId="{62736596-6556-42BB-A7A1-C871D781123C}">
      <dgm:prSet/>
      <dgm:spPr/>
      <dgm:t>
        <a:bodyPr/>
        <a:lstStyle/>
        <a:p>
          <a:endParaRPr lang="es-MX"/>
        </a:p>
      </dgm:t>
    </dgm:pt>
    <dgm:pt modelId="{90C4AE66-3E9F-42B4-9CCF-CE2AD35A8652}" type="sibTrans" cxnId="{62736596-6556-42BB-A7A1-C871D781123C}">
      <dgm:prSet/>
      <dgm:spPr/>
      <dgm:t>
        <a:bodyPr/>
        <a:lstStyle/>
        <a:p>
          <a:endParaRPr lang="es-MX"/>
        </a:p>
      </dgm:t>
    </dgm:pt>
    <dgm:pt modelId="{DB805953-3A65-44C5-9F11-42E850E7FAC8}" type="pres">
      <dgm:prSet presAssocID="{7C6BCBCA-B09F-49EC-82D8-F72BBC9227ED}" presName="linear" presStyleCnt="0">
        <dgm:presLayoutVars>
          <dgm:animLvl val="lvl"/>
          <dgm:resizeHandles val="exact"/>
        </dgm:presLayoutVars>
      </dgm:prSet>
      <dgm:spPr/>
      <dgm:t>
        <a:bodyPr/>
        <a:lstStyle/>
        <a:p>
          <a:endParaRPr lang="es-MX"/>
        </a:p>
      </dgm:t>
    </dgm:pt>
    <dgm:pt modelId="{E452B5DB-3C19-4F1E-AD4C-3C53E399F981}" type="pres">
      <dgm:prSet presAssocID="{CF4A908F-B56B-4B4C-A6A0-85D434A9A282}" presName="parentText" presStyleLbl="node1" presStyleIdx="0" presStyleCnt="2">
        <dgm:presLayoutVars>
          <dgm:chMax val="0"/>
          <dgm:bulletEnabled val="1"/>
        </dgm:presLayoutVars>
      </dgm:prSet>
      <dgm:spPr/>
      <dgm:t>
        <a:bodyPr/>
        <a:lstStyle/>
        <a:p>
          <a:endParaRPr lang="es-MX"/>
        </a:p>
      </dgm:t>
    </dgm:pt>
    <dgm:pt modelId="{4B92BB0C-0BC3-45DC-8B46-1ECBD26BB01C}" type="pres">
      <dgm:prSet presAssocID="{CF4A908F-B56B-4B4C-A6A0-85D434A9A282}" presName="childText" presStyleLbl="revTx" presStyleIdx="0" presStyleCnt="2">
        <dgm:presLayoutVars>
          <dgm:bulletEnabled val="1"/>
        </dgm:presLayoutVars>
      </dgm:prSet>
      <dgm:spPr/>
      <dgm:t>
        <a:bodyPr/>
        <a:lstStyle/>
        <a:p>
          <a:endParaRPr lang="es-MX"/>
        </a:p>
      </dgm:t>
    </dgm:pt>
    <dgm:pt modelId="{99E7F2E5-11D3-498A-A374-772ECABE057E}" type="pres">
      <dgm:prSet presAssocID="{B1342E21-6DF5-4C45-BA1F-FC2AA3D78AA1}" presName="parentText" presStyleLbl="node1" presStyleIdx="1" presStyleCnt="2">
        <dgm:presLayoutVars>
          <dgm:chMax val="0"/>
          <dgm:bulletEnabled val="1"/>
        </dgm:presLayoutVars>
      </dgm:prSet>
      <dgm:spPr/>
      <dgm:t>
        <a:bodyPr/>
        <a:lstStyle/>
        <a:p>
          <a:endParaRPr lang="es-MX"/>
        </a:p>
      </dgm:t>
    </dgm:pt>
    <dgm:pt modelId="{4F49BF42-53F0-4DB4-A02B-A09E561A9C29}" type="pres">
      <dgm:prSet presAssocID="{B1342E21-6DF5-4C45-BA1F-FC2AA3D78AA1}" presName="childText" presStyleLbl="revTx" presStyleIdx="1" presStyleCnt="2">
        <dgm:presLayoutVars>
          <dgm:bulletEnabled val="1"/>
        </dgm:presLayoutVars>
      </dgm:prSet>
      <dgm:spPr/>
      <dgm:t>
        <a:bodyPr/>
        <a:lstStyle/>
        <a:p>
          <a:endParaRPr lang="es-MX"/>
        </a:p>
      </dgm:t>
    </dgm:pt>
  </dgm:ptLst>
  <dgm:cxnLst>
    <dgm:cxn modelId="{06529E82-DA19-414B-A9E7-0E0B98902FD3}" type="presOf" srcId="{B1342E21-6DF5-4C45-BA1F-FC2AA3D78AA1}" destId="{99E7F2E5-11D3-498A-A374-772ECABE057E}" srcOrd="0" destOrd="0" presId="urn:microsoft.com/office/officeart/2005/8/layout/vList2"/>
    <dgm:cxn modelId="{675EC51D-5DBD-4A72-AB13-F47E669847CA}" type="presOf" srcId="{3528263A-B509-4A3D-B524-5F0A42103AC9}" destId="{4B92BB0C-0BC3-45DC-8B46-1ECBD26BB01C}" srcOrd="0" destOrd="0" presId="urn:microsoft.com/office/officeart/2005/8/layout/vList2"/>
    <dgm:cxn modelId="{AEBB8D28-EEE8-4C2D-8F0B-886D7F2A7364}" type="presOf" srcId="{7C6BCBCA-B09F-49EC-82D8-F72BBC9227ED}" destId="{DB805953-3A65-44C5-9F11-42E850E7FAC8}" srcOrd="0" destOrd="0" presId="urn:microsoft.com/office/officeart/2005/8/layout/vList2"/>
    <dgm:cxn modelId="{8E3C5852-4FD1-4F7B-A9D3-AE7B49464ACA}" type="presOf" srcId="{0C440A47-3563-45CB-8CC2-8FA21C2F90A9}" destId="{4F49BF42-53F0-4DB4-A02B-A09E561A9C29}" srcOrd="0" destOrd="0" presId="urn:microsoft.com/office/officeart/2005/8/layout/vList2"/>
    <dgm:cxn modelId="{7A7610B5-A523-4BC0-AF33-855D57E3000D}" type="presOf" srcId="{CF4A908F-B56B-4B4C-A6A0-85D434A9A282}" destId="{E452B5DB-3C19-4F1E-AD4C-3C53E399F981}" srcOrd="0" destOrd="0" presId="urn:microsoft.com/office/officeart/2005/8/layout/vList2"/>
    <dgm:cxn modelId="{62736596-6556-42BB-A7A1-C871D781123C}" srcId="{B1342E21-6DF5-4C45-BA1F-FC2AA3D78AA1}" destId="{0C440A47-3563-45CB-8CC2-8FA21C2F90A9}" srcOrd="0" destOrd="0" parTransId="{8F2C340E-7B71-4139-BBC7-A6AEB4634163}" sibTransId="{90C4AE66-3E9F-42B4-9CCF-CE2AD35A8652}"/>
    <dgm:cxn modelId="{7058F342-52FE-4D35-B8E8-4250BF9BE1E8}" srcId="{7C6BCBCA-B09F-49EC-82D8-F72BBC9227ED}" destId="{B1342E21-6DF5-4C45-BA1F-FC2AA3D78AA1}" srcOrd="1" destOrd="0" parTransId="{D2B2C512-CAD1-494C-B328-F1D5068CD78D}" sibTransId="{8FC008E3-0A0C-4183-A73E-A901C24C6921}"/>
    <dgm:cxn modelId="{F8BA513F-8D4B-4F8A-853A-8998BAC70200}" srcId="{CF4A908F-B56B-4B4C-A6A0-85D434A9A282}" destId="{3528263A-B509-4A3D-B524-5F0A42103AC9}" srcOrd="0" destOrd="0" parTransId="{D9282D26-3AB8-42E7-B2F9-A0CA2F934867}" sibTransId="{BC49F223-7B86-49B4-A39D-AC6CD0A1B141}"/>
    <dgm:cxn modelId="{39A1B6CC-4262-4A8C-B355-D2B390E64F21}" srcId="{7C6BCBCA-B09F-49EC-82D8-F72BBC9227ED}" destId="{CF4A908F-B56B-4B4C-A6A0-85D434A9A282}" srcOrd="0" destOrd="0" parTransId="{37279B9D-633E-4AA4-9AB2-291A8544674F}" sibTransId="{82277696-232A-4F54-B338-0DB4EB212AF6}"/>
    <dgm:cxn modelId="{2DF28479-0D1F-4DAD-8125-484D602A576C}" type="presParOf" srcId="{DB805953-3A65-44C5-9F11-42E850E7FAC8}" destId="{E452B5DB-3C19-4F1E-AD4C-3C53E399F981}" srcOrd="0" destOrd="0" presId="urn:microsoft.com/office/officeart/2005/8/layout/vList2"/>
    <dgm:cxn modelId="{75F0E8FC-AC68-4727-8BF8-EEC077021CBC}" type="presParOf" srcId="{DB805953-3A65-44C5-9F11-42E850E7FAC8}" destId="{4B92BB0C-0BC3-45DC-8B46-1ECBD26BB01C}" srcOrd="1" destOrd="0" presId="urn:microsoft.com/office/officeart/2005/8/layout/vList2"/>
    <dgm:cxn modelId="{9FFC1CBE-F546-4D56-9639-F7796D33C718}" type="presParOf" srcId="{DB805953-3A65-44C5-9F11-42E850E7FAC8}" destId="{99E7F2E5-11D3-498A-A374-772ECABE057E}" srcOrd="2" destOrd="0" presId="urn:microsoft.com/office/officeart/2005/8/layout/vList2"/>
    <dgm:cxn modelId="{84EA4B24-0482-416F-85B9-324FE1422DED}" type="presParOf" srcId="{DB805953-3A65-44C5-9F11-42E850E7FAC8}" destId="{4F49BF42-53F0-4DB4-A02B-A09E561A9C2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C943AE-F39C-4852-BDC4-329126879D0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B2924747-D582-43BC-8EEA-DA43176946EA}">
      <dgm:prSet/>
      <dgm:spPr/>
      <dgm:t>
        <a:bodyPr/>
        <a:lstStyle/>
        <a:p>
          <a:pPr rtl="0"/>
          <a:r>
            <a:rPr lang="en-US" noProof="0" dirty="0" smtClean="0">
              <a:latin typeface="Century Gothic" panose="020B0502020202020204" pitchFamily="34" charset="0"/>
            </a:rPr>
            <a:t>Ideally: Decision making to improve welfare </a:t>
          </a:r>
          <a:endParaRPr lang="en-US" noProof="0" dirty="0">
            <a:latin typeface="Century Gothic" panose="020B0502020202020204" pitchFamily="34" charset="0"/>
          </a:endParaRPr>
        </a:p>
      </dgm:t>
    </dgm:pt>
    <dgm:pt modelId="{AEA574DF-60E9-4C54-8722-72915116AF4E}" type="parTrans" cxnId="{7B24899B-BA5B-4FF9-9F50-F8D53CD73698}">
      <dgm:prSet/>
      <dgm:spPr/>
      <dgm:t>
        <a:bodyPr/>
        <a:lstStyle/>
        <a:p>
          <a:endParaRPr lang="en-US" noProof="0" dirty="0"/>
        </a:p>
      </dgm:t>
    </dgm:pt>
    <dgm:pt modelId="{2249A9C3-3B73-4F97-A49A-DEEE54ADE6CC}" type="sibTrans" cxnId="{7B24899B-BA5B-4FF9-9F50-F8D53CD73698}">
      <dgm:prSet/>
      <dgm:spPr/>
      <dgm:t>
        <a:bodyPr/>
        <a:lstStyle/>
        <a:p>
          <a:endParaRPr lang="en-US" noProof="0" dirty="0"/>
        </a:p>
      </dgm:t>
    </dgm:pt>
    <dgm:pt modelId="{4C220F7C-CF14-4312-B924-B152696F515C}">
      <dgm:prSet/>
      <dgm:spPr/>
      <dgm:t>
        <a:bodyPr/>
        <a:lstStyle/>
        <a:p>
          <a:pPr rtl="0"/>
          <a:r>
            <a:rPr lang="en-US" noProof="0" dirty="0" smtClean="0">
              <a:latin typeface="Century Gothic" panose="020B0502020202020204" pitchFamily="34" charset="0"/>
            </a:rPr>
            <a:t>Identify a condition that requires attention</a:t>
          </a:r>
          <a:endParaRPr lang="en-US" noProof="0" dirty="0">
            <a:latin typeface="Century Gothic" panose="020B0502020202020204" pitchFamily="34" charset="0"/>
          </a:endParaRPr>
        </a:p>
      </dgm:t>
    </dgm:pt>
    <dgm:pt modelId="{7951C3FF-E845-46A1-AE65-ED2B30D2CB61}" type="parTrans" cxnId="{879278EA-0482-4ADE-9DD8-5601008BDAD2}">
      <dgm:prSet/>
      <dgm:spPr/>
      <dgm:t>
        <a:bodyPr/>
        <a:lstStyle/>
        <a:p>
          <a:endParaRPr lang="en-US" noProof="0" dirty="0"/>
        </a:p>
      </dgm:t>
    </dgm:pt>
    <dgm:pt modelId="{E27C8938-D2BC-4887-BF38-878A92A497EF}" type="sibTrans" cxnId="{879278EA-0482-4ADE-9DD8-5601008BDAD2}">
      <dgm:prSet/>
      <dgm:spPr/>
      <dgm:t>
        <a:bodyPr/>
        <a:lstStyle/>
        <a:p>
          <a:endParaRPr lang="en-US" noProof="0" dirty="0"/>
        </a:p>
      </dgm:t>
    </dgm:pt>
    <dgm:pt modelId="{A282D21A-51E8-40F5-B0F1-DF2BBDE0410C}">
      <dgm:prSet/>
      <dgm:spPr/>
      <dgm:t>
        <a:bodyPr/>
        <a:lstStyle/>
        <a:p>
          <a:pPr rtl="0"/>
          <a:r>
            <a:rPr lang="en-US" noProof="0" dirty="0" smtClean="0">
              <a:latin typeface="Century Gothic" panose="020B0502020202020204" pitchFamily="34" charset="0"/>
            </a:rPr>
            <a:t>Design interventions/ programs / policies</a:t>
          </a:r>
          <a:endParaRPr lang="en-US" noProof="0" dirty="0">
            <a:latin typeface="Century Gothic" panose="020B0502020202020204" pitchFamily="34" charset="0"/>
          </a:endParaRPr>
        </a:p>
      </dgm:t>
    </dgm:pt>
    <dgm:pt modelId="{248A7D89-3583-45EB-B53E-54BEA636D410}" type="parTrans" cxnId="{96FDF205-E2C4-4880-A694-EF0BDD055C09}">
      <dgm:prSet/>
      <dgm:spPr/>
      <dgm:t>
        <a:bodyPr/>
        <a:lstStyle/>
        <a:p>
          <a:endParaRPr lang="en-US" noProof="0" dirty="0"/>
        </a:p>
      </dgm:t>
    </dgm:pt>
    <dgm:pt modelId="{A8EEB1F2-3386-4381-8BE6-86214F051A71}" type="sibTrans" cxnId="{96FDF205-E2C4-4880-A694-EF0BDD055C09}">
      <dgm:prSet/>
      <dgm:spPr/>
      <dgm:t>
        <a:bodyPr/>
        <a:lstStyle/>
        <a:p>
          <a:endParaRPr lang="en-US" noProof="0" dirty="0"/>
        </a:p>
      </dgm:t>
    </dgm:pt>
    <dgm:pt modelId="{FF5AD49C-5FA3-4090-9D71-1C06E87978DF}">
      <dgm:prSet/>
      <dgm:spPr/>
      <dgm:t>
        <a:bodyPr/>
        <a:lstStyle/>
        <a:p>
          <a:pPr rtl="0"/>
          <a:r>
            <a:rPr lang="en-US" noProof="0" dirty="0" smtClean="0">
              <a:latin typeface="Century Gothic" panose="020B0502020202020204" pitchFamily="34" charset="0"/>
            </a:rPr>
            <a:t>Implement interventions/ programs / policies</a:t>
          </a:r>
          <a:endParaRPr lang="en-US" noProof="0" dirty="0">
            <a:latin typeface="Century Gothic" panose="020B0502020202020204" pitchFamily="34" charset="0"/>
          </a:endParaRPr>
        </a:p>
      </dgm:t>
    </dgm:pt>
    <dgm:pt modelId="{47B84115-CAA5-4F53-903C-51E1E818DB15}" type="parTrans" cxnId="{FFE20F28-2C94-48C5-B35F-A53315E3E20C}">
      <dgm:prSet/>
      <dgm:spPr/>
      <dgm:t>
        <a:bodyPr/>
        <a:lstStyle/>
        <a:p>
          <a:endParaRPr lang="en-US" noProof="0" dirty="0"/>
        </a:p>
      </dgm:t>
    </dgm:pt>
    <dgm:pt modelId="{82DDA10B-44B8-427F-B2BA-7119C1FE4DCB}" type="sibTrans" cxnId="{FFE20F28-2C94-48C5-B35F-A53315E3E20C}">
      <dgm:prSet/>
      <dgm:spPr/>
      <dgm:t>
        <a:bodyPr/>
        <a:lstStyle/>
        <a:p>
          <a:endParaRPr lang="en-US" noProof="0" dirty="0"/>
        </a:p>
      </dgm:t>
    </dgm:pt>
    <dgm:pt modelId="{207A18FF-7FF3-40C9-8FB0-92FB4C7A72FB}">
      <dgm:prSet/>
      <dgm:spPr/>
      <dgm:t>
        <a:bodyPr/>
        <a:lstStyle/>
        <a:p>
          <a:pPr rtl="0"/>
          <a:r>
            <a:rPr lang="en-US" noProof="0" dirty="0" smtClean="0">
              <a:latin typeface="Century Gothic" panose="020B0502020202020204" pitchFamily="34" charset="0"/>
            </a:rPr>
            <a:t>What to do and how to do it?</a:t>
          </a:r>
          <a:endParaRPr lang="en-US" noProof="0" dirty="0">
            <a:latin typeface="Century Gothic" panose="020B0502020202020204" pitchFamily="34" charset="0"/>
          </a:endParaRPr>
        </a:p>
      </dgm:t>
    </dgm:pt>
    <dgm:pt modelId="{A04205DD-064A-4032-AA0D-D5A15B25A4E4}" type="parTrans" cxnId="{88F55D51-FA70-4524-B515-E69A67236B0D}">
      <dgm:prSet/>
      <dgm:spPr/>
      <dgm:t>
        <a:bodyPr/>
        <a:lstStyle/>
        <a:p>
          <a:endParaRPr lang="en-US" noProof="0" dirty="0"/>
        </a:p>
      </dgm:t>
    </dgm:pt>
    <dgm:pt modelId="{AC9FF960-883B-46A6-86A5-D2FE0929CD3D}" type="sibTrans" cxnId="{88F55D51-FA70-4524-B515-E69A67236B0D}">
      <dgm:prSet/>
      <dgm:spPr/>
      <dgm:t>
        <a:bodyPr/>
        <a:lstStyle/>
        <a:p>
          <a:endParaRPr lang="en-US" noProof="0" dirty="0"/>
        </a:p>
      </dgm:t>
    </dgm:pt>
    <dgm:pt modelId="{DF0628AB-BBB5-4EC9-BC1E-E727F2B43321}">
      <dgm:prSet/>
      <dgm:spPr/>
      <dgm:t>
        <a:bodyPr/>
        <a:lstStyle/>
        <a:p>
          <a:pPr rtl="0"/>
          <a:r>
            <a:rPr lang="en-US" noProof="0" dirty="0" smtClean="0">
              <a:latin typeface="Century Gothic" panose="020B0502020202020204" pitchFamily="34" charset="0"/>
            </a:rPr>
            <a:t>Planning </a:t>
          </a:r>
          <a:endParaRPr lang="en-US" noProof="0" dirty="0">
            <a:latin typeface="Century Gothic" panose="020B0502020202020204" pitchFamily="34" charset="0"/>
          </a:endParaRPr>
        </a:p>
      </dgm:t>
    </dgm:pt>
    <dgm:pt modelId="{A1DAF6DF-9CFD-44AF-9664-C12443FF0C6D}" type="parTrans" cxnId="{2935213E-BBDD-4BFF-8E16-BF211E4E00ED}">
      <dgm:prSet/>
      <dgm:spPr/>
      <dgm:t>
        <a:bodyPr/>
        <a:lstStyle/>
        <a:p>
          <a:endParaRPr lang="en-US" noProof="0" dirty="0"/>
        </a:p>
      </dgm:t>
    </dgm:pt>
    <dgm:pt modelId="{800E7C25-D8FA-4922-AF22-E7D9FE7FA235}" type="sibTrans" cxnId="{2935213E-BBDD-4BFF-8E16-BF211E4E00ED}">
      <dgm:prSet/>
      <dgm:spPr/>
      <dgm:t>
        <a:bodyPr/>
        <a:lstStyle/>
        <a:p>
          <a:endParaRPr lang="en-US" noProof="0" dirty="0"/>
        </a:p>
      </dgm:t>
    </dgm:pt>
    <dgm:pt modelId="{68297F3C-5DC8-4E0A-BE37-01088930B5FE}">
      <dgm:prSet/>
      <dgm:spPr/>
      <dgm:t>
        <a:bodyPr/>
        <a:lstStyle/>
        <a:p>
          <a:pPr rtl="0"/>
          <a:r>
            <a:rPr lang="en-US" noProof="0" dirty="0" smtClean="0">
              <a:latin typeface="Century Gothic" panose="020B0502020202020204" pitchFamily="34" charset="0"/>
            </a:rPr>
            <a:t>Real life</a:t>
          </a:r>
          <a:endParaRPr lang="en-US" noProof="0" dirty="0">
            <a:latin typeface="Century Gothic" panose="020B0502020202020204" pitchFamily="34" charset="0"/>
          </a:endParaRPr>
        </a:p>
      </dgm:t>
    </dgm:pt>
    <dgm:pt modelId="{295850D1-3433-4A60-991E-01316FFB0A5A}" type="parTrans" cxnId="{2E3241D8-4289-430C-86E6-73B2E6C745C4}">
      <dgm:prSet/>
      <dgm:spPr/>
      <dgm:t>
        <a:bodyPr/>
        <a:lstStyle/>
        <a:p>
          <a:endParaRPr lang="en-US" noProof="0" dirty="0"/>
        </a:p>
      </dgm:t>
    </dgm:pt>
    <dgm:pt modelId="{91151FE0-5F98-4A25-B378-ED94FA2D96D2}" type="sibTrans" cxnId="{2E3241D8-4289-430C-86E6-73B2E6C745C4}">
      <dgm:prSet/>
      <dgm:spPr/>
      <dgm:t>
        <a:bodyPr/>
        <a:lstStyle/>
        <a:p>
          <a:endParaRPr lang="en-US" noProof="0" dirty="0"/>
        </a:p>
      </dgm:t>
    </dgm:pt>
    <dgm:pt modelId="{5CF70170-E304-4C61-A6AE-7F7C4DF81A96}" type="pres">
      <dgm:prSet presAssocID="{B2C943AE-F39C-4852-BDC4-329126879D04}" presName="linear" presStyleCnt="0">
        <dgm:presLayoutVars>
          <dgm:animLvl val="lvl"/>
          <dgm:resizeHandles val="exact"/>
        </dgm:presLayoutVars>
      </dgm:prSet>
      <dgm:spPr/>
      <dgm:t>
        <a:bodyPr/>
        <a:lstStyle/>
        <a:p>
          <a:endParaRPr lang="es-MX"/>
        </a:p>
      </dgm:t>
    </dgm:pt>
    <dgm:pt modelId="{48D9B06D-7CEB-41CB-B1A2-0A4B9C3E84B1}" type="pres">
      <dgm:prSet presAssocID="{B2924747-D582-43BC-8EEA-DA43176946EA}" presName="parentText" presStyleLbl="node1" presStyleIdx="0" presStyleCnt="2">
        <dgm:presLayoutVars>
          <dgm:chMax val="0"/>
          <dgm:bulletEnabled val="1"/>
        </dgm:presLayoutVars>
      </dgm:prSet>
      <dgm:spPr/>
      <dgm:t>
        <a:bodyPr/>
        <a:lstStyle/>
        <a:p>
          <a:endParaRPr lang="es-MX"/>
        </a:p>
      </dgm:t>
    </dgm:pt>
    <dgm:pt modelId="{EA28FB4C-CC3A-4295-844A-18902A448A83}" type="pres">
      <dgm:prSet presAssocID="{B2924747-D582-43BC-8EEA-DA43176946EA}" presName="childText" presStyleLbl="revTx" presStyleIdx="0" presStyleCnt="2">
        <dgm:presLayoutVars>
          <dgm:bulletEnabled val="1"/>
        </dgm:presLayoutVars>
      </dgm:prSet>
      <dgm:spPr/>
      <dgm:t>
        <a:bodyPr/>
        <a:lstStyle/>
        <a:p>
          <a:endParaRPr lang="es-MX"/>
        </a:p>
      </dgm:t>
    </dgm:pt>
    <dgm:pt modelId="{C291578E-E497-4CAA-8360-02B06DD81707}" type="pres">
      <dgm:prSet presAssocID="{207A18FF-7FF3-40C9-8FB0-92FB4C7A72FB}" presName="parentText" presStyleLbl="node1" presStyleIdx="1" presStyleCnt="2">
        <dgm:presLayoutVars>
          <dgm:chMax val="0"/>
          <dgm:bulletEnabled val="1"/>
        </dgm:presLayoutVars>
      </dgm:prSet>
      <dgm:spPr/>
      <dgm:t>
        <a:bodyPr/>
        <a:lstStyle/>
        <a:p>
          <a:endParaRPr lang="es-MX"/>
        </a:p>
      </dgm:t>
    </dgm:pt>
    <dgm:pt modelId="{7B823C65-E118-4F75-A733-BA295B033443}" type="pres">
      <dgm:prSet presAssocID="{207A18FF-7FF3-40C9-8FB0-92FB4C7A72FB}" presName="childText" presStyleLbl="revTx" presStyleIdx="1" presStyleCnt="2">
        <dgm:presLayoutVars>
          <dgm:bulletEnabled val="1"/>
        </dgm:presLayoutVars>
      </dgm:prSet>
      <dgm:spPr/>
      <dgm:t>
        <a:bodyPr/>
        <a:lstStyle/>
        <a:p>
          <a:endParaRPr lang="es-MX"/>
        </a:p>
      </dgm:t>
    </dgm:pt>
  </dgm:ptLst>
  <dgm:cxnLst>
    <dgm:cxn modelId="{ED31F049-CDCA-40CF-8BBB-F12B7B6AF856}" type="presOf" srcId="{B2924747-D582-43BC-8EEA-DA43176946EA}" destId="{48D9B06D-7CEB-41CB-B1A2-0A4B9C3E84B1}" srcOrd="0" destOrd="0" presId="urn:microsoft.com/office/officeart/2005/8/layout/vList2"/>
    <dgm:cxn modelId="{88F55D51-FA70-4524-B515-E69A67236B0D}" srcId="{B2C943AE-F39C-4852-BDC4-329126879D04}" destId="{207A18FF-7FF3-40C9-8FB0-92FB4C7A72FB}" srcOrd="1" destOrd="0" parTransId="{A04205DD-064A-4032-AA0D-D5A15B25A4E4}" sibTransId="{AC9FF960-883B-46A6-86A5-D2FE0929CD3D}"/>
    <dgm:cxn modelId="{2E3241D8-4289-430C-86E6-73B2E6C745C4}" srcId="{207A18FF-7FF3-40C9-8FB0-92FB4C7A72FB}" destId="{68297F3C-5DC8-4E0A-BE37-01088930B5FE}" srcOrd="1" destOrd="0" parTransId="{295850D1-3433-4A60-991E-01316FFB0A5A}" sibTransId="{91151FE0-5F98-4A25-B378-ED94FA2D96D2}"/>
    <dgm:cxn modelId="{53F1C60F-D8AF-4EB6-9DA5-9FE67D8F50C4}" type="presOf" srcId="{207A18FF-7FF3-40C9-8FB0-92FB4C7A72FB}" destId="{C291578E-E497-4CAA-8360-02B06DD81707}" srcOrd="0" destOrd="0" presId="urn:microsoft.com/office/officeart/2005/8/layout/vList2"/>
    <dgm:cxn modelId="{6F5A8FAF-22E4-4709-9AC5-474F1FF69233}" type="presOf" srcId="{DF0628AB-BBB5-4EC9-BC1E-E727F2B43321}" destId="{7B823C65-E118-4F75-A733-BA295B033443}" srcOrd="0" destOrd="0" presId="urn:microsoft.com/office/officeart/2005/8/layout/vList2"/>
    <dgm:cxn modelId="{2935213E-BBDD-4BFF-8E16-BF211E4E00ED}" srcId="{207A18FF-7FF3-40C9-8FB0-92FB4C7A72FB}" destId="{DF0628AB-BBB5-4EC9-BC1E-E727F2B43321}" srcOrd="0" destOrd="0" parTransId="{A1DAF6DF-9CFD-44AF-9664-C12443FF0C6D}" sibTransId="{800E7C25-D8FA-4922-AF22-E7D9FE7FA235}"/>
    <dgm:cxn modelId="{8417DCD3-84B7-4796-9DC4-6E6143A77D91}" type="presOf" srcId="{68297F3C-5DC8-4E0A-BE37-01088930B5FE}" destId="{7B823C65-E118-4F75-A733-BA295B033443}" srcOrd="0" destOrd="1" presId="urn:microsoft.com/office/officeart/2005/8/layout/vList2"/>
    <dgm:cxn modelId="{879278EA-0482-4ADE-9DD8-5601008BDAD2}" srcId="{B2924747-D582-43BC-8EEA-DA43176946EA}" destId="{4C220F7C-CF14-4312-B924-B152696F515C}" srcOrd="0" destOrd="0" parTransId="{7951C3FF-E845-46A1-AE65-ED2B30D2CB61}" sibTransId="{E27C8938-D2BC-4887-BF38-878A92A497EF}"/>
    <dgm:cxn modelId="{B3600731-1D00-4DDD-AD39-490B63EA3B7E}" type="presOf" srcId="{4C220F7C-CF14-4312-B924-B152696F515C}" destId="{EA28FB4C-CC3A-4295-844A-18902A448A83}" srcOrd="0" destOrd="0" presId="urn:microsoft.com/office/officeart/2005/8/layout/vList2"/>
    <dgm:cxn modelId="{96FDF205-E2C4-4880-A694-EF0BDD055C09}" srcId="{B2924747-D582-43BC-8EEA-DA43176946EA}" destId="{A282D21A-51E8-40F5-B0F1-DF2BBDE0410C}" srcOrd="1" destOrd="0" parTransId="{248A7D89-3583-45EB-B53E-54BEA636D410}" sibTransId="{A8EEB1F2-3386-4381-8BE6-86214F051A71}"/>
    <dgm:cxn modelId="{07C96854-78B3-4337-B456-5C64B62EB7FE}" type="presOf" srcId="{FF5AD49C-5FA3-4090-9D71-1C06E87978DF}" destId="{EA28FB4C-CC3A-4295-844A-18902A448A83}" srcOrd="0" destOrd="2" presId="urn:microsoft.com/office/officeart/2005/8/layout/vList2"/>
    <dgm:cxn modelId="{2632C708-160F-487A-9D9E-10105227E983}" type="presOf" srcId="{A282D21A-51E8-40F5-B0F1-DF2BBDE0410C}" destId="{EA28FB4C-CC3A-4295-844A-18902A448A83}" srcOrd="0" destOrd="1" presId="urn:microsoft.com/office/officeart/2005/8/layout/vList2"/>
    <dgm:cxn modelId="{7B24899B-BA5B-4FF9-9F50-F8D53CD73698}" srcId="{B2C943AE-F39C-4852-BDC4-329126879D04}" destId="{B2924747-D582-43BC-8EEA-DA43176946EA}" srcOrd="0" destOrd="0" parTransId="{AEA574DF-60E9-4C54-8722-72915116AF4E}" sibTransId="{2249A9C3-3B73-4F97-A49A-DEEE54ADE6CC}"/>
    <dgm:cxn modelId="{FFE20F28-2C94-48C5-B35F-A53315E3E20C}" srcId="{B2924747-D582-43BC-8EEA-DA43176946EA}" destId="{FF5AD49C-5FA3-4090-9D71-1C06E87978DF}" srcOrd="2" destOrd="0" parTransId="{47B84115-CAA5-4F53-903C-51E1E818DB15}" sibTransId="{82DDA10B-44B8-427F-B2BA-7119C1FE4DCB}"/>
    <dgm:cxn modelId="{910B92F2-5F6E-421E-B6EB-E6F5A727E735}" type="presOf" srcId="{B2C943AE-F39C-4852-BDC4-329126879D04}" destId="{5CF70170-E304-4C61-A6AE-7F7C4DF81A96}" srcOrd="0" destOrd="0" presId="urn:microsoft.com/office/officeart/2005/8/layout/vList2"/>
    <dgm:cxn modelId="{6B4208F2-1FFB-47CB-ADAB-B59744829FDA}" type="presParOf" srcId="{5CF70170-E304-4C61-A6AE-7F7C4DF81A96}" destId="{48D9B06D-7CEB-41CB-B1A2-0A4B9C3E84B1}" srcOrd="0" destOrd="0" presId="urn:microsoft.com/office/officeart/2005/8/layout/vList2"/>
    <dgm:cxn modelId="{76E425AD-116F-4B99-8385-7AB15205C70A}" type="presParOf" srcId="{5CF70170-E304-4C61-A6AE-7F7C4DF81A96}" destId="{EA28FB4C-CC3A-4295-844A-18902A448A83}" srcOrd="1" destOrd="0" presId="urn:microsoft.com/office/officeart/2005/8/layout/vList2"/>
    <dgm:cxn modelId="{8C26A72D-1AAE-445B-8015-A7ADDECA5341}" type="presParOf" srcId="{5CF70170-E304-4C61-A6AE-7F7C4DF81A96}" destId="{C291578E-E497-4CAA-8360-02B06DD81707}" srcOrd="2" destOrd="0" presId="urn:microsoft.com/office/officeart/2005/8/layout/vList2"/>
    <dgm:cxn modelId="{0DAF199B-24E0-4CB8-B5B2-052567118B5E}" type="presParOf" srcId="{5CF70170-E304-4C61-A6AE-7F7C4DF81A96}" destId="{7B823C65-E118-4F75-A733-BA295B033443}"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1BBFC1-8A19-4EF4-ACC1-8AF21607D4AD}" type="doc">
      <dgm:prSet loTypeId="urn:microsoft.com/office/officeart/2005/8/layout/process3" loCatId="process" qsTypeId="urn:microsoft.com/office/officeart/2005/8/quickstyle/simple1" qsCatId="simple" csTypeId="urn:microsoft.com/office/officeart/2005/8/colors/colorful5" csCatId="colorful" phldr="1"/>
      <dgm:spPr/>
    </dgm:pt>
    <dgm:pt modelId="{2035173A-9AD0-4B1B-8ECA-8B4E9EA3E3A9}">
      <dgm:prSet phldrT="[Texto]" custT="1"/>
      <dgm:spPr/>
      <dgm:t>
        <a:bodyPr/>
        <a:lstStyle/>
        <a:p>
          <a:r>
            <a:rPr lang="en-US" sz="2000" noProof="0" dirty="0" smtClean="0">
              <a:latin typeface="Century Gothic" panose="020B0502020202020204" pitchFamily="34" charset="0"/>
            </a:rPr>
            <a:t>Design</a:t>
          </a:r>
          <a:endParaRPr lang="en-US" sz="2000" noProof="0" dirty="0">
            <a:latin typeface="Century Gothic" panose="020B0502020202020204" pitchFamily="34" charset="0"/>
          </a:endParaRPr>
        </a:p>
      </dgm:t>
    </dgm:pt>
    <dgm:pt modelId="{0116B730-9020-453F-AF07-41C5563432E1}" type="parTrans" cxnId="{A29043D6-0823-4F6F-811E-5FB2D312DF6A}">
      <dgm:prSet/>
      <dgm:spPr/>
      <dgm:t>
        <a:bodyPr/>
        <a:lstStyle/>
        <a:p>
          <a:endParaRPr lang="en-US" noProof="0" dirty="0">
            <a:latin typeface="Century Gothic" panose="020B0502020202020204" pitchFamily="34" charset="0"/>
          </a:endParaRPr>
        </a:p>
      </dgm:t>
    </dgm:pt>
    <dgm:pt modelId="{9A5D5DC5-EDC6-41F5-A788-0B99947D2F05}" type="sibTrans" cxnId="{A29043D6-0823-4F6F-811E-5FB2D312DF6A}">
      <dgm:prSet/>
      <dgm:spPr/>
      <dgm:t>
        <a:bodyPr/>
        <a:lstStyle/>
        <a:p>
          <a:endParaRPr lang="en-US" noProof="0" dirty="0">
            <a:latin typeface="Century Gothic" panose="020B0502020202020204" pitchFamily="34" charset="0"/>
          </a:endParaRPr>
        </a:p>
      </dgm:t>
    </dgm:pt>
    <dgm:pt modelId="{B7416B24-A49A-4DB2-B6B4-BB82B2530B47}">
      <dgm:prSet phldrT="[Texto]" custT="1"/>
      <dgm:spPr/>
      <dgm:t>
        <a:bodyPr/>
        <a:lstStyle/>
        <a:p>
          <a:r>
            <a:rPr lang="en-US" sz="2000" noProof="0" dirty="0" smtClean="0">
              <a:latin typeface="Century Gothic" panose="020B0502020202020204" pitchFamily="34" charset="0"/>
            </a:rPr>
            <a:t>Operation</a:t>
          </a:r>
          <a:endParaRPr lang="en-US" sz="2000" noProof="0" dirty="0">
            <a:latin typeface="Century Gothic" panose="020B0502020202020204" pitchFamily="34" charset="0"/>
          </a:endParaRPr>
        </a:p>
      </dgm:t>
    </dgm:pt>
    <dgm:pt modelId="{E7399B17-E52C-4836-8E6E-ED8FB2322F98}" type="parTrans" cxnId="{421D52F7-2746-4E25-8B15-7B6ED02D6015}">
      <dgm:prSet/>
      <dgm:spPr/>
      <dgm:t>
        <a:bodyPr/>
        <a:lstStyle/>
        <a:p>
          <a:endParaRPr lang="en-US" noProof="0" dirty="0">
            <a:latin typeface="Century Gothic" panose="020B0502020202020204" pitchFamily="34" charset="0"/>
          </a:endParaRPr>
        </a:p>
      </dgm:t>
    </dgm:pt>
    <dgm:pt modelId="{BD75D70E-7C0E-4313-8394-BB647D58CB10}" type="sibTrans" cxnId="{421D52F7-2746-4E25-8B15-7B6ED02D6015}">
      <dgm:prSet/>
      <dgm:spPr/>
      <dgm:t>
        <a:bodyPr/>
        <a:lstStyle/>
        <a:p>
          <a:endParaRPr lang="en-US" noProof="0" dirty="0">
            <a:latin typeface="Century Gothic" panose="020B0502020202020204" pitchFamily="34" charset="0"/>
          </a:endParaRPr>
        </a:p>
      </dgm:t>
    </dgm:pt>
    <dgm:pt modelId="{B2DEE113-887F-42F1-8150-86D8DBAFD0AE}">
      <dgm:prSet phldrT="[Texto]" custT="1"/>
      <dgm:spPr/>
      <dgm:t>
        <a:bodyPr/>
        <a:lstStyle/>
        <a:p>
          <a:r>
            <a:rPr lang="en-US" sz="2000" noProof="0" dirty="0" smtClean="0">
              <a:latin typeface="Century Gothic" panose="020B0502020202020204" pitchFamily="34" charset="0"/>
            </a:rPr>
            <a:t>Results</a:t>
          </a:r>
          <a:endParaRPr lang="en-US" sz="2000" noProof="0" dirty="0">
            <a:latin typeface="Century Gothic" panose="020B0502020202020204" pitchFamily="34" charset="0"/>
          </a:endParaRPr>
        </a:p>
      </dgm:t>
    </dgm:pt>
    <dgm:pt modelId="{173F7592-19F7-4596-AEBC-0D7FA56D8BF3}" type="parTrans" cxnId="{E69BD97D-095A-454A-BDC7-EDC024426CDC}">
      <dgm:prSet/>
      <dgm:spPr/>
      <dgm:t>
        <a:bodyPr/>
        <a:lstStyle/>
        <a:p>
          <a:endParaRPr lang="en-US" noProof="0" dirty="0">
            <a:latin typeface="Century Gothic" panose="020B0502020202020204" pitchFamily="34" charset="0"/>
          </a:endParaRPr>
        </a:p>
      </dgm:t>
    </dgm:pt>
    <dgm:pt modelId="{1E6F6022-FA0B-42BC-9174-1683A821CFB7}" type="sibTrans" cxnId="{E69BD97D-095A-454A-BDC7-EDC024426CDC}">
      <dgm:prSet/>
      <dgm:spPr/>
      <dgm:t>
        <a:bodyPr/>
        <a:lstStyle/>
        <a:p>
          <a:endParaRPr lang="en-US" noProof="0" dirty="0">
            <a:latin typeface="Century Gothic" panose="020B0502020202020204" pitchFamily="34" charset="0"/>
          </a:endParaRPr>
        </a:p>
      </dgm:t>
    </dgm:pt>
    <dgm:pt modelId="{F2268B07-37C6-45F4-BB05-03D490FB6446}">
      <dgm:prSet custT="1"/>
      <dgm:spPr/>
      <dgm:t>
        <a:bodyPr/>
        <a:lstStyle/>
        <a:p>
          <a:r>
            <a:rPr lang="en-US" sz="1800" noProof="0" dirty="0" smtClean="0">
              <a:latin typeface="Century Gothic" panose="020B0502020202020204" pitchFamily="34" charset="0"/>
            </a:rPr>
            <a:t>Identified causes</a:t>
          </a:r>
          <a:endParaRPr lang="en-US" sz="1800" noProof="0" dirty="0">
            <a:latin typeface="Century Gothic" panose="020B0502020202020204" pitchFamily="34" charset="0"/>
          </a:endParaRPr>
        </a:p>
      </dgm:t>
    </dgm:pt>
    <dgm:pt modelId="{08D3EDB4-2036-4FAB-B8F8-8A68D89A7EF9}" type="parTrans" cxnId="{EF0FA48D-D681-4C3B-B6BB-150FF61394F5}">
      <dgm:prSet/>
      <dgm:spPr/>
      <dgm:t>
        <a:bodyPr/>
        <a:lstStyle/>
        <a:p>
          <a:endParaRPr lang="en-US" noProof="0" dirty="0">
            <a:latin typeface="Century Gothic" panose="020B0502020202020204" pitchFamily="34" charset="0"/>
          </a:endParaRPr>
        </a:p>
      </dgm:t>
    </dgm:pt>
    <dgm:pt modelId="{F4EF2C8B-6626-461F-85FC-BEFE5EB625B9}" type="sibTrans" cxnId="{EF0FA48D-D681-4C3B-B6BB-150FF61394F5}">
      <dgm:prSet/>
      <dgm:spPr/>
      <dgm:t>
        <a:bodyPr/>
        <a:lstStyle/>
        <a:p>
          <a:endParaRPr lang="en-US" noProof="0" dirty="0">
            <a:latin typeface="Century Gothic" panose="020B0502020202020204" pitchFamily="34" charset="0"/>
          </a:endParaRPr>
        </a:p>
      </dgm:t>
    </dgm:pt>
    <dgm:pt modelId="{21346FE4-6410-470B-AE15-E6B4C1C999BC}">
      <dgm:prSet custT="1"/>
      <dgm:spPr/>
      <dgm:t>
        <a:bodyPr/>
        <a:lstStyle/>
        <a:p>
          <a:r>
            <a:rPr lang="en-US" sz="1800" noProof="0" dirty="0" smtClean="0">
              <a:solidFill>
                <a:schemeClr val="tx1"/>
              </a:solidFill>
              <a:latin typeface="Century Gothic" panose="020B0502020202020204" pitchFamily="34" charset="0"/>
            </a:rPr>
            <a:t>Best available evidence</a:t>
          </a:r>
          <a:endParaRPr lang="en-US" sz="1800" noProof="0" dirty="0">
            <a:solidFill>
              <a:schemeClr val="tx1"/>
            </a:solidFill>
            <a:latin typeface="Century Gothic" panose="020B0502020202020204" pitchFamily="34" charset="0"/>
          </a:endParaRPr>
        </a:p>
      </dgm:t>
    </dgm:pt>
    <dgm:pt modelId="{86771607-4D8A-48D0-BCB4-12FC110B9EA3}" type="parTrans" cxnId="{A6F97D91-8EFD-4989-94FA-98D20584D5FA}">
      <dgm:prSet/>
      <dgm:spPr/>
      <dgm:t>
        <a:bodyPr/>
        <a:lstStyle/>
        <a:p>
          <a:endParaRPr lang="en-US" noProof="0" dirty="0">
            <a:latin typeface="Century Gothic" panose="020B0502020202020204" pitchFamily="34" charset="0"/>
          </a:endParaRPr>
        </a:p>
      </dgm:t>
    </dgm:pt>
    <dgm:pt modelId="{908CD3B5-9DEA-4EE9-81AB-5E89BB75B2FD}" type="sibTrans" cxnId="{A6F97D91-8EFD-4989-94FA-98D20584D5FA}">
      <dgm:prSet/>
      <dgm:spPr/>
      <dgm:t>
        <a:bodyPr/>
        <a:lstStyle/>
        <a:p>
          <a:endParaRPr lang="en-US" noProof="0" dirty="0">
            <a:latin typeface="Century Gothic" panose="020B0502020202020204" pitchFamily="34" charset="0"/>
          </a:endParaRPr>
        </a:p>
      </dgm:t>
    </dgm:pt>
    <dgm:pt modelId="{FD697DBA-8734-46A9-8DD5-0090AEADD567}">
      <dgm:prSet custT="1"/>
      <dgm:spPr/>
      <dgm:t>
        <a:bodyPr/>
        <a:lstStyle/>
        <a:p>
          <a:r>
            <a:rPr lang="en-US" sz="1700" noProof="0" dirty="0" smtClean="0">
              <a:latin typeface="Century Gothic" panose="020B0502020202020204" pitchFamily="34" charset="0"/>
            </a:rPr>
            <a:t>Implementation</a:t>
          </a:r>
          <a:r>
            <a:rPr lang="en-US" sz="1800" noProof="0" dirty="0" smtClean="0">
              <a:latin typeface="Century Gothic" panose="020B0502020202020204" pitchFamily="34" charset="0"/>
            </a:rPr>
            <a:t> according to design</a:t>
          </a:r>
          <a:endParaRPr lang="en-US" sz="1800" noProof="0" dirty="0">
            <a:latin typeface="Century Gothic" panose="020B0502020202020204" pitchFamily="34" charset="0"/>
          </a:endParaRPr>
        </a:p>
      </dgm:t>
    </dgm:pt>
    <dgm:pt modelId="{65795D16-2136-4236-920C-47BDA48BA4C0}" type="parTrans" cxnId="{96136E45-AF57-445C-AF96-7B223FF25E84}">
      <dgm:prSet/>
      <dgm:spPr/>
      <dgm:t>
        <a:bodyPr/>
        <a:lstStyle/>
        <a:p>
          <a:endParaRPr lang="en-US" noProof="0" dirty="0">
            <a:latin typeface="Century Gothic" panose="020B0502020202020204" pitchFamily="34" charset="0"/>
          </a:endParaRPr>
        </a:p>
      </dgm:t>
    </dgm:pt>
    <dgm:pt modelId="{C1616D34-AA7A-4AC9-A32D-4B2DD725656E}" type="sibTrans" cxnId="{96136E45-AF57-445C-AF96-7B223FF25E84}">
      <dgm:prSet/>
      <dgm:spPr/>
      <dgm:t>
        <a:bodyPr/>
        <a:lstStyle/>
        <a:p>
          <a:endParaRPr lang="en-US" noProof="0" dirty="0">
            <a:latin typeface="Century Gothic" panose="020B0502020202020204" pitchFamily="34" charset="0"/>
          </a:endParaRPr>
        </a:p>
      </dgm:t>
    </dgm:pt>
    <dgm:pt modelId="{2EE4E9CC-76BD-405D-8CB2-71B4BB93BED6}">
      <dgm:prSet custT="1"/>
      <dgm:spPr/>
      <dgm:t>
        <a:bodyPr/>
        <a:lstStyle/>
        <a:p>
          <a:r>
            <a:rPr lang="en-US" sz="1800" noProof="0" dirty="0" smtClean="0">
              <a:latin typeface="Century Gothic" panose="020B0502020202020204" pitchFamily="34" charset="0"/>
            </a:rPr>
            <a:t>Standardization</a:t>
          </a:r>
          <a:endParaRPr lang="en-US" sz="1800" noProof="0" dirty="0">
            <a:latin typeface="Century Gothic" panose="020B0502020202020204" pitchFamily="34" charset="0"/>
          </a:endParaRPr>
        </a:p>
      </dgm:t>
    </dgm:pt>
    <dgm:pt modelId="{FF226AC3-25C8-48BC-9E9D-45ACA3D7AC51}" type="parTrans" cxnId="{1B2D7BD0-226A-435A-BD21-10163EF4B322}">
      <dgm:prSet/>
      <dgm:spPr/>
      <dgm:t>
        <a:bodyPr/>
        <a:lstStyle/>
        <a:p>
          <a:endParaRPr lang="en-US" noProof="0" dirty="0">
            <a:latin typeface="Century Gothic" panose="020B0502020202020204" pitchFamily="34" charset="0"/>
          </a:endParaRPr>
        </a:p>
      </dgm:t>
    </dgm:pt>
    <dgm:pt modelId="{8A473876-0802-44BC-A612-6A32CB339130}" type="sibTrans" cxnId="{1B2D7BD0-226A-435A-BD21-10163EF4B322}">
      <dgm:prSet/>
      <dgm:spPr/>
      <dgm:t>
        <a:bodyPr/>
        <a:lstStyle/>
        <a:p>
          <a:endParaRPr lang="en-US" noProof="0" dirty="0">
            <a:latin typeface="Century Gothic" panose="020B0502020202020204" pitchFamily="34" charset="0"/>
          </a:endParaRPr>
        </a:p>
      </dgm:t>
    </dgm:pt>
    <dgm:pt modelId="{1D52BD04-D01F-49C8-9070-1BC6B9ADC709}">
      <dgm:prSet custT="1"/>
      <dgm:spPr/>
      <dgm:t>
        <a:bodyPr/>
        <a:lstStyle/>
        <a:p>
          <a:r>
            <a:rPr lang="en-US" sz="1600" noProof="0" dirty="0" smtClean="0">
              <a:latin typeface="Century Gothic" panose="020B0502020202020204" pitchFamily="34" charset="0"/>
            </a:rPr>
            <a:t>Accomplishment </a:t>
          </a:r>
          <a:r>
            <a:rPr lang="en-US" sz="1800" noProof="0" dirty="0" smtClean="0">
              <a:latin typeface="Century Gothic" panose="020B0502020202020204" pitchFamily="34" charset="0"/>
            </a:rPr>
            <a:t>of goals</a:t>
          </a:r>
          <a:endParaRPr lang="en-US" sz="1800" noProof="0" dirty="0">
            <a:latin typeface="Century Gothic" panose="020B0502020202020204" pitchFamily="34" charset="0"/>
          </a:endParaRPr>
        </a:p>
      </dgm:t>
    </dgm:pt>
    <dgm:pt modelId="{47719E4A-B03C-4FC7-A71E-C7D73ED5DA5E}" type="parTrans" cxnId="{2F91C747-C8D6-49BE-BB82-C62A4D74907C}">
      <dgm:prSet/>
      <dgm:spPr/>
      <dgm:t>
        <a:bodyPr/>
        <a:lstStyle/>
        <a:p>
          <a:endParaRPr lang="en-US" noProof="0" dirty="0">
            <a:latin typeface="Century Gothic" panose="020B0502020202020204" pitchFamily="34" charset="0"/>
          </a:endParaRPr>
        </a:p>
      </dgm:t>
    </dgm:pt>
    <dgm:pt modelId="{C3A8A668-7B7B-4ABF-BF3D-F3D107E8A90D}" type="sibTrans" cxnId="{2F91C747-C8D6-49BE-BB82-C62A4D74907C}">
      <dgm:prSet/>
      <dgm:spPr/>
      <dgm:t>
        <a:bodyPr/>
        <a:lstStyle/>
        <a:p>
          <a:endParaRPr lang="en-US" noProof="0" dirty="0">
            <a:latin typeface="Century Gothic" panose="020B0502020202020204" pitchFamily="34" charset="0"/>
          </a:endParaRPr>
        </a:p>
      </dgm:t>
    </dgm:pt>
    <dgm:pt modelId="{B034B62D-E6EC-495F-A759-96CD4087B925}">
      <dgm:prSet custT="1"/>
      <dgm:spPr/>
      <dgm:t>
        <a:bodyPr/>
        <a:lstStyle/>
        <a:p>
          <a:r>
            <a:rPr lang="en-US" sz="1800" noProof="0" dirty="0" smtClean="0">
              <a:latin typeface="Century Gothic" panose="020B0502020202020204" pitchFamily="34" charset="0"/>
            </a:rPr>
            <a:t>Effectiveness</a:t>
          </a:r>
          <a:endParaRPr lang="en-US" sz="1800" noProof="0" dirty="0">
            <a:latin typeface="Century Gothic" panose="020B0502020202020204" pitchFamily="34" charset="0"/>
          </a:endParaRPr>
        </a:p>
      </dgm:t>
    </dgm:pt>
    <dgm:pt modelId="{394C5F33-D3C6-49D9-AE75-781B40566E3A}" type="parTrans" cxnId="{B5B32EAF-FFEF-4CF8-8A9D-70DE4794482D}">
      <dgm:prSet/>
      <dgm:spPr/>
      <dgm:t>
        <a:bodyPr/>
        <a:lstStyle/>
        <a:p>
          <a:endParaRPr lang="en-US" noProof="0" dirty="0">
            <a:latin typeface="Century Gothic" panose="020B0502020202020204" pitchFamily="34" charset="0"/>
          </a:endParaRPr>
        </a:p>
      </dgm:t>
    </dgm:pt>
    <dgm:pt modelId="{3DA247AB-8C95-4D82-ACC8-8D5B05210061}" type="sibTrans" cxnId="{B5B32EAF-FFEF-4CF8-8A9D-70DE4794482D}">
      <dgm:prSet/>
      <dgm:spPr/>
      <dgm:t>
        <a:bodyPr/>
        <a:lstStyle/>
        <a:p>
          <a:endParaRPr lang="en-US" noProof="0" dirty="0">
            <a:latin typeface="Century Gothic" panose="020B0502020202020204" pitchFamily="34" charset="0"/>
          </a:endParaRPr>
        </a:p>
      </dgm:t>
    </dgm:pt>
    <dgm:pt modelId="{E3138542-E956-4888-B351-3E53BD94B753}" type="pres">
      <dgm:prSet presAssocID="{1A1BBFC1-8A19-4EF4-ACC1-8AF21607D4AD}" presName="linearFlow" presStyleCnt="0">
        <dgm:presLayoutVars>
          <dgm:dir/>
          <dgm:animLvl val="lvl"/>
          <dgm:resizeHandles val="exact"/>
        </dgm:presLayoutVars>
      </dgm:prSet>
      <dgm:spPr/>
    </dgm:pt>
    <dgm:pt modelId="{E51D7946-35FE-4A5C-85BC-347ED809202C}" type="pres">
      <dgm:prSet presAssocID="{2035173A-9AD0-4B1B-8ECA-8B4E9EA3E3A9}" presName="composite" presStyleCnt="0"/>
      <dgm:spPr/>
    </dgm:pt>
    <dgm:pt modelId="{CFBCA2ED-0C57-4938-901A-0C26041C875C}" type="pres">
      <dgm:prSet presAssocID="{2035173A-9AD0-4B1B-8ECA-8B4E9EA3E3A9}" presName="parTx" presStyleLbl="node1" presStyleIdx="0" presStyleCnt="3">
        <dgm:presLayoutVars>
          <dgm:chMax val="0"/>
          <dgm:chPref val="0"/>
          <dgm:bulletEnabled val="1"/>
        </dgm:presLayoutVars>
      </dgm:prSet>
      <dgm:spPr/>
      <dgm:t>
        <a:bodyPr/>
        <a:lstStyle/>
        <a:p>
          <a:endParaRPr lang="es-MX"/>
        </a:p>
      </dgm:t>
    </dgm:pt>
    <dgm:pt modelId="{E90B6D8F-0D6B-45C1-958A-227FA7C1E62E}" type="pres">
      <dgm:prSet presAssocID="{2035173A-9AD0-4B1B-8ECA-8B4E9EA3E3A9}" presName="parSh" presStyleLbl="node1" presStyleIdx="0" presStyleCnt="3"/>
      <dgm:spPr/>
      <dgm:t>
        <a:bodyPr/>
        <a:lstStyle/>
        <a:p>
          <a:endParaRPr lang="es-MX"/>
        </a:p>
      </dgm:t>
    </dgm:pt>
    <dgm:pt modelId="{417A5CBD-3752-4ACD-95D3-50C93295E3E1}" type="pres">
      <dgm:prSet presAssocID="{2035173A-9AD0-4B1B-8ECA-8B4E9EA3E3A9}" presName="desTx" presStyleLbl="fgAcc1" presStyleIdx="0" presStyleCnt="3">
        <dgm:presLayoutVars>
          <dgm:bulletEnabled val="1"/>
        </dgm:presLayoutVars>
      </dgm:prSet>
      <dgm:spPr/>
      <dgm:t>
        <a:bodyPr/>
        <a:lstStyle/>
        <a:p>
          <a:endParaRPr lang="es-MX"/>
        </a:p>
      </dgm:t>
    </dgm:pt>
    <dgm:pt modelId="{B2B98A26-71FD-49B5-96A1-70F4DC28F76A}" type="pres">
      <dgm:prSet presAssocID="{9A5D5DC5-EDC6-41F5-A788-0B99947D2F05}" presName="sibTrans" presStyleLbl="sibTrans2D1" presStyleIdx="0" presStyleCnt="2"/>
      <dgm:spPr/>
      <dgm:t>
        <a:bodyPr/>
        <a:lstStyle/>
        <a:p>
          <a:endParaRPr lang="es-MX"/>
        </a:p>
      </dgm:t>
    </dgm:pt>
    <dgm:pt modelId="{CF4667B9-8C96-454F-91C0-6E0582F8D946}" type="pres">
      <dgm:prSet presAssocID="{9A5D5DC5-EDC6-41F5-A788-0B99947D2F05}" presName="connTx" presStyleLbl="sibTrans2D1" presStyleIdx="0" presStyleCnt="2"/>
      <dgm:spPr/>
      <dgm:t>
        <a:bodyPr/>
        <a:lstStyle/>
        <a:p>
          <a:endParaRPr lang="es-MX"/>
        </a:p>
      </dgm:t>
    </dgm:pt>
    <dgm:pt modelId="{6B6654B9-4407-4EED-9CBD-48B49055D61C}" type="pres">
      <dgm:prSet presAssocID="{B7416B24-A49A-4DB2-B6B4-BB82B2530B47}" presName="composite" presStyleCnt="0"/>
      <dgm:spPr/>
    </dgm:pt>
    <dgm:pt modelId="{311FFEF9-EA22-4B56-88D1-8F7EB523D700}" type="pres">
      <dgm:prSet presAssocID="{B7416B24-A49A-4DB2-B6B4-BB82B2530B47}" presName="parTx" presStyleLbl="node1" presStyleIdx="0" presStyleCnt="3">
        <dgm:presLayoutVars>
          <dgm:chMax val="0"/>
          <dgm:chPref val="0"/>
          <dgm:bulletEnabled val="1"/>
        </dgm:presLayoutVars>
      </dgm:prSet>
      <dgm:spPr/>
      <dgm:t>
        <a:bodyPr/>
        <a:lstStyle/>
        <a:p>
          <a:endParaRPr lang="es-MX"/>
        </a:p>
      </dgm:t>
    </dgm:pt>
    <dgm:pt modelId="{F14F4965-A207-4344-9563-B432BE95C01C}" type="pres">
      <dgm:prSet presAssocID="{B7416B24-A49A-4DB2-B6B4-BB82B2530B47}" presName="parSh" presStyleLbl="node1" presStyleIdx="1" presStyleCnt="3"/>
      <dgm:spPr/>
      <dgm:t>
        <a:bodyPr/>
        <a:lstStyle/>
        <a:p>
          <a:endParaRPr lang="es-MX"/>
        </a:p>
      </dgm:t>
    </dgm:pt>
    <dgm:pt modelId="{3A70065A-6FCD-4D79-B33B-777AF2BFC647}" type="pres">
      <dgm:prSet presAssocID="{B7416B24-A49A-4DB2-B6B4-BB82B2530B47}" presName="desTx" presStyleLbl="fgAcc1" presStyleIdx="1" presStyleCnt="3" custScaleX="121932">
        <dgm:presLayoutVars>
          <dgm:bulletEnabled val="1"/>
        </dgm:presLayoutVars>
      </dgm:prSet>
      <dgm:spPr/>
      <dgm:t>
        <a:bodyPr/>
        <a:lstStyle/>
        <a:p>
          <a:endParaRPr lang="es-MX"/>
        </a:p>
      </dgm:t>
    </dgm:pt>
    <dgm:pt modelId="{62FF4B02-A3CA-4591-AE1A-365918593CF1}" type="pres">
      <dgm:prSet presAssocID="{BD75D70E-7C0E-4313-8394-BB647D58CB10}" presName="sibTrans" presStyleLbl="sibTrans2D1" presStyleIdx="1" presStyleCnt="2"/>
      <dgm:spPr/>
      <dgm:t>
        <a:bodyPr/>
        <a:lstStyle/>
        <a:p>
          <a:endParaRPr lang="es-MX"/>
        </a:p>
      </dgm:t>
    </dgm:pt>
    <dgm:pt modelId="{46A6ED1A-AAB3-4F52-A24F-6DDE5C689D92}" type="pres">
      <dgm:prSet presAssocID="{BD75D70E-7C0E-4313-8394-BB647D58CB10}" presName="connTx" presStyleLbl="sibTrans2D1" presStyleIdx="1" presStyleCnt="2"/>
      <dgm:spPr/>
      <dgm:t>
        <a:bodyPr/>
        <a:lstStyle/>
        <a:p>
          <a:endParaRPr lang="es-MX"/>
        </a:p>
      </dgm:t>
    </dgm:pt>
    <dgm:pt modelId="{0947C78D-1D98-40A8-AA5E-318C1F720BCC}" type="pres">
      <dgm:prSet presAssocID="{B2DEE113-887F-42F1-8150-86D8DBAFD0AE}" presName="composite" presStyleCnt="0"/>
      <dgm:spPr/>
    </dgm:pt>
    <dgm:pt modelId="{84D5A6AE-F325-4C07-B0CF-A2E210D242A1}" type="pres">
      <dgm:prSet presAssocID="{B2DEE113-887F-42F1-8150-86D8DBAFD0AE}" presName="parTx" presStyleLbl="node1" presStyleIdx="1" presStyleCnt="3">
        <dgm:presLayoutVars>
          <dgm:chMax val="0"/>
          <dgm:chPref val="0"/>
          <dgm:bulletEnabled val="1"/>
        </dgm:presLayoutVars>
      </dgm:prSet>
      <dgm:spPr/>
      <dgm:t>
        <a:bodyPr/>
        <a:lstStyle/>
        <a:p>
          <a:endParaRPr lang="es-MX"/>
        </a:p>
      </dgm:t>
    </dgm:pt>
    <dgm:pt modelId="{E5804558-BF9F-4BE0-BD2A-A3394D0616BA}" type="pres">
      <dgm:prSet presAssocID="{B2DEE113-887F-42F1-8150-86D8DBAFD0AE}" presName="parSh" presStyleLbl="node1" presStyleIdx="2" presStyleCnt="3"/>
      <dgm:spPr/>
      <dgm:t>
        <a:bodyPr/>
        <a:lstStyle/>
        <a:p>
          <a:endParaRPr lang="es-MX"/>
        </a:p>
      </dgm:t>
    </dgm:pt>
    <dgm:pt modelId="{9CBCABA1-FD9E-417A-B428-C8A3E24DBD08}" type="pres">
      <dgm:prSet presAssocID="{B2DEE113-887F-42F1-8150-86D8DBAFD0AE}" presName="desTx" presStyleLbl="fgAcc1" presStyleIdx="2" presStyleCnt="3">
        <dgm:presLayoutVars>
          <dgm:bulletEnabled val="1"/>
        </dgm:presLayoutVars>
      </dgm:prSet>
      <dgm:spPr/>
      <dgm:t>
        <a:bodyPr/>
        <a:lstStyle/>
        <a:p>
          <a:endParaRPr lang="es-MX"/>
        </a:p>
      </dgm:t>
    </dgm:pt>
  </dgm:ptLst>
  <dgm:cxnLst>
    <dgm:cxn modelId="{AC9F1103-496E-486B-969D-C691934DEE7F}" type="presOf" srcId="{B2DEE113-887F-42F1-8150-86D8DBAFD0AE}" destId="{E5804558-BF9F-4BE0-BD2A-A3394D0616BA}" srcOrd="1" destOrd="0" presId="urn:microsoft.com/office/officeart/2005/8/layout/process3"/>
    <dgm:cxn modelId="{74D258B6-35DE-4D2B-B227-7FAFCE4F70EB}" type="presOf" srcId="{1D52BD04-D01F-49C8-9070-1BC6B9ADC709}" destId="{9CBCABA1-FD9E-417A-B428-C8A3E24DBD08}" srcOrd="0" destOrd="0" presId="urn:microsoft.com/office/officeart/2005/8/layout/process3"/>
    <dgm:cxn modelId="{A29043D6-0823-4F6F-811E-5FB2D312DF6A}" srcId="{1A1BBFC1-8A19-4EF4-ACC1-8AF21607D4AD}" destId="{2035173A-9AD0-4B1B-8ECA-8B4E9EA3E3A9}" srcOrd="0" destOrd="0" parTransId="{0116B730-9020-453F-AF07-41C5563432E1}" sibTransId="{9A5D5DC5-EDC6-41F5-A788-0B99947D2F05}"/>
    <dgm:cxn modelId="{2F91C747-C8D6-49BE-BB82-C62A4D74907C}" srcId="{B2DEE113-887F-42F1-8150-86D8DBAFD0AE}" destId="{1D52BD04-D01F-49C8-9070-1BC6B9ADC709}" srcOrd="0" destOrd="0" parTransId="{47719E4A-B03C-4FC7-A71E-C7D73ED5DA5E}" sibTransId="{C3A8A668-7B7B-4ABF-BF3D-F3D107E8A90D}"/>
    <dgm:cxn modelId="{EC1BDBA2-0B5D-40BA-B3AB-E93D605FE5C0}" type="presOf" srcId="{FD697DBA-8734-46A9-8DD5-0090AEADD567}" destId="{3A70065A-6FCD-4D79-B33B-777AF2BFC647}" srcOrd="0" destOrd="0" presId="urn:microsoft.com/office/officeart/2005/8/layout/process3"/>
    <dgm:cxn modelId="{61969C43-10CF-42AE-AE66-121A3841B5B9}" type="presOf" srcId="{F2268B07-37C6-45F4-BB05-03D490FB6446}" destId="{417A5CBD-3752-4ACD-95D3-50C93295E3E1}" srcOrd="0" destOrd="0" presId="urn:microsoft.com/office/officeart/2005/8/layout/process3"/>
    <dgm:cxn modelId="{1B2D7BD0-226A-435A-BD21-10163EF4B322}" srcId="{B7416B24-A49A-4DB2-B6B4-BB82B2530B47}" destId="{2EE4E9CC-76BD-405D-8CB2-71B4BB93BED6}" srcOrd="1" destOrd="0" parTransId="{FF226AC3-25C8-48BC-9E9D-45ACA3D7AC51}" sibTransId="{8A473876-0802-44BC-A612-6A32CB339130}"/>
    <dgm:cxn modelId="{44B0FFBF-B23F-4E7C-85AF-0F365C29EAA8}" type="presOf" srcId="{2035173A-9AD0-4B1B-8ECA-8B4E9EA3E3A9}" destId="{CFBCA2ED-0C57-4938-901A-0C26041C875C}" srcOrd="0" destOrd="0" presId="urn:microsoft.com/office/officeart/2005/8/layout/process3"/>
    <dgm:cxn modelId="{96136E45-AF57-445C-AF96-7B223FF25E84}" srcId="{B7416B24-A49A-4DB2-B6B4-BB82B2530B47}" destId="{FD697DBA-8734-46A9-8DD5-0090AEADD567}" srcOrd="0" destOrd="0" parTransId="{65795D16-2136-4236-920C-47BDA48BA4C0}" sibTransId="{C1616D34-AA7A-4AC9-A32D-4B2DD725656E}"/>
    <dgm:cxn modelId="{421D52F7-2746-4E25-8B15-7B6ED02D6015}" srcId="{1A1BBFC1-8A19-4EF4-ACC1-8AF21607D4AD}" destId="{B7416B24-A49A-4DB2-B6B4-BB82B2530B47}" srcOrd="1" destOrd="0" parTransId="{E7399B17-E52C-4836-8E6E-ED8FB2322F98}" sibTransId="{BD75D70E-7C0E-4313-8394-BB647D58CB10}"/>
    <dgm:cxn modelId="{80E75DAC-F20B-487B-AB50-99DD4E8F370B}" type="presOf" srcId="{2035173A-9AD0-4B1B-8ECA-8B4E9EA3E3A9}" destId="{E90B6D8F-0D6B-45C1-958A-227FA7C1E62E}" srcOrd="1" destOrd="0" presId="urn:microsoft.com/office/officeart/2005/8/layout/process3"/>
    <dgm:cxn modelId="{E69BD97D-095A-454A-BDC7-EDC024426CDC}" srcId="{1A1BBFC1-8A19-4EF4-ACC1-8AF21607D4AD}" destId="{B2DEE113-887F-42F1-8150-86D8DBAFD0AE}" srcOrd="2" destOrd="0" parTransId="{173F7592-19F7-4596-AEBC-0D7FA56D8BF3}" sibTransId="{1E6F6022-FA0B-42BC-9174-1683A821CFB7}"/>
    <dgm:cxn modelId="{D3BBF7A3-3AC8-449D-A106-344DA46209A2}" type="presOf" srcId="{B2DEE113-887F-42F1-8150-86D8DBAFD0AE}" destId="{84D5A6AE-F325-4C07-B0CF-A2E210D242A1}" srcOrd="0" destOrd="0" presId="urn:microsoft.com/office/officeart/2005/8/layout/process3"/>
    <dgm:cxn modelId="{3A889314-C467-4A02-86C4-91C77FD5A2DD}" type="presOf" srcId="{2EE4E9CC-76BD-405D-8CB2-71B4BB93BED6}" destId="{3A70065A-6FCD-4D79-B33B-777AF2BFC647}" srcOrd="0" destOrd="1" presId="urn:microsoft.com/office/officeart/2005/8/layout/process3"/>
    <dgm:cxn modelId="{927D4D1B-BA82-45E7-8155-29B15C62005A}" type="presOf" srcId="{21346FE4-6410-470B-AE15-E6B4C1C999BC}" destId="{417A5CBD-3752-4ACD-95D3-50C93295E3E1}" srcOrd="0" destOrd="1" presId="urn:microsoft.com/office/officeart/2005/8/layout/process3"/>
    <dgm:cxn modelId="{6E0573D3-465C-424D-A964-459A45A6FFF4}" type="presOf" srcId="{9A5D5DC5-EDC6-41F5-A788-0B99947D2F05}" destId="{CF4667B9-8C96-454F-91C0-6E0582F8D946}" srcOrd="1" destOrd="0" presId="urn:microsoft.com/office/officeart/2005/8/layout/process3"/>
    <dgm:cxn modelId="{9D8F999A-1C98-45DF-8A7A-EE2CDEE6314E}" type="presOf" srcId="{B7416B24-A49A-4DB2-B6B4-BB82B2530B47}" destId="{F14F4965-A207-4344-9563-B432BE95C01C}" srcOrd="1" destOrd="0" presId="urn:microsoft.com/office/officeart/2005/8/layout/process3"/>
    <dgm:cxn modelId="{480286D7-BD0C-4685-9A07-9BCED1F7BDDA}" type="presOf" srcId="{BD75D70E-7C0E-4313-8394-BB647D58CB10}" destId="{62FF4B02-A3CA-4591-AE1A-365918593CF1}" srcOrd="0" destOrd="0" presId="urn:microsoft.com/office/officeart/2005/8/layout/process3"/>
    <dgm:cxn modelId="{EF0FA48D-D681-4C3B-B6BB-150FF61394F5}" srcId="{2035173A-9AD0-4B1B-8ECA-8B4E9EA3E3A9}" destId="{F2268B07-37C6-45F4-BB05-03D490FB6446}" srcOrd="0" destOrd="0" parTransId="{08D3EDB4-2036-4FAB-B8F8-8A68D89A7EF9}" sibTransId="{F4EF2C8B-6626-461F-85FC-BEFE5EB625B9}"/>
    <dgm:cxn modelId="{A90C9905-4DB3-47BE-BD16-332003AE81FD}" type="presOf" srcId="{B034B62D-E6EC-495F-A759-96CD4087B925}" destId="{9CBCABA1-FD9E-417A-B428-C8A3E24DBD08}" srcOrd="0" destOrd="1" presId="urn:microsoft.com/office/officeart/2005/8/layout/process3"/>
    <dgm:cxn modelId="{4C221399-E4E5-46FD-9094-F837B0811807}" type="presOf" srcId="{BD75D70E-7C0E-4313-8394-BB647D58CB10}" destId="{46A6ED1A-AAB3-4F52-A24F-6DDE5C689D92}" srcOrd="1" destOrd="0" presId="urn:microsoft.com/office/officeart/2005/8/layout/process3"/>
    <dgm:cxn modelId="{69BFD33C-055B-446F-8266-E4E015C3D91C}" type="presOf" srcId="{B7416B24-A49A-4DB2-B6B4-BB82B2530B47}" destId="{311FFEF9-EA22-4B56-88D1-8F7EB523D700}" srcOrd="0" destOrd="0" presId="urn:microsoft.com/office/officeart/2005/8/layout/process3"/>
    <dgm:cxn modelId="{A6F97D91-8EFD-4989-94FA-98D20584D5FA}" srcId="{2035173A-9AD0-4B1B-8ECA-8B4E9EA3E3A9}" destId="{21346FE4-6410-470B-AE15-E6B4C1C999BC}" srcOrd="1" destOrd="0" parTransId="{86771607-4D8A-48D0-BCB4-12FC110B9EA3}" sibTransId="{908CD3B5-9DEA-4EE9-81AB-5E89BB75B2FD}"/>
    <dgm:cxn modelId="{47B4C5ED-BEE8-472B-8B64-110CE063D90A}" type="presOf" srcId="{9A5D5DC5-EDC6-41F5-A788-0B99947D2F05}" destId="{B2B98A26-71FD-49B5-96A1-70F4DC28F76A}" srcOrd="0" destOrd="0" presId="urn:microsoft.com/office/officeart/2005/8/layout/process3"/>
    <dgm:cxn modelId="{0D5B8A61-E9A2-46D3-B611-72FBF98BB5BE}" type="presOf" srcId="{1A1BBFC1-8A19-4EF4-ACC1-8AF21607D4AD}" destId="{E3138542-E956-4888-B351-3E53BD94B753}" srcOrd="0" destOrd="0" presId="urn:microsoft.com/office/officeart/2005/8/layout/process3"/>
    <dgm:cxn modelId="{B5B32EAF-FFEF-4CF8-8A9D-70DE4794482D}" srcId="{B2DEE113-887F-42F1-8150-86D8DBAFD0AE}" destId="{B034B62D-E6EC-495F-A759-96CD4087B925}" srcOrd="1" destOrd="0" parTransId="{394C5F33-D3C6-49D9-AE75-781B40566E3A}" sibTransId="{3DA247AB-8C95-4D82-ACC8-8D5B05210061}"/>
    <dgm:cxn modelId="{737B5464-B9CC-456D-A2B6-C74AC09B53D4}" type="presParOf" srcId="{E3138542-E956-4888-B351-3E53BD94B753}" destId="{E51D7946-35FE-4A5C-85BC-347ED809202C}" srcOrd="0" destOrd="0" presId="urn:microsoft.com/office/officeart/2005/8/layout/process3"/>
    <dgm:cxn modelId="{FB6A002B-B620-43F8-9487-1103651F450C}" type="presParOf" srcId="{E51D7946-35FE-4A5C-85BC-347ED809202C}" destId="{CFBCA2ED-0C57-4938-901A-0C26041C875C}" srcOrd="0" destOrd="0" presId="urn:microsoft.com/office/officeart/2005/8/layout/process3"/>
    <dgm:cxn modelId="{A8A98A83-2847-4E29-BB3D-A48993465E3A}" type="presParOf" srcId="{E51D7946-35FE-4A5C-85BC-347ED809202C}" destId="{E90B6D8F-0D6B-45C1-958A-227FA7C1E62E}" srcOrd="1" destOrd="0" presId="urn:microsoft.com/office/officeart/2005/8/layout/process3"/>
    <dgm:cxn modelId="{D863BD59-2DD3-4113-B50D-A2EA765D9124}" type="presParOf" srcId="{E51D7946-35FE-4A5C-85BC-347ED809202C}" destId="{417A5CBD-3752-4ACD-95D3-50C93295E3E1}" srcOrd="2" destOrd="0" presId="urn:microsoft.com/office/officeart/2005/8/layout/process3"/>
    <dgm:cxn modelId="{81E2467E-3304-4BDA-B3ED-6DE37DB5BAEE}" type="presParOf" srcId="{E3138542-E956-4888-B351-3E53BD94B753}" destId="{B2B98A26-71FD-49B5-96A1-70F4DC28F76A}" srcOrd="1" destOrd="0" presId="urn:microsoft.com/office/officeart/2005/8/layout/process3"/>
    <dgm:cxn modelId="{D6DD995A-C489-463B-B897-6154BB7820E9}" type="presParOf" srcId="{B2B98A26-71FD-49B5-96A1-70F4DC28F76A}" destId="{CF4667B9-8C96-454F-91C0-6E0582F8D946}" srcOrd="0" destOrd="0" presId="urn:microsoft.com/office/officeart/2005/8/layout/process3"/>
    <dgm:cxn modelId="{85EBA51B-6039-4064-B044-54D853C7D771}" type="presParOf" srcId="{E3138542-E956-4888-B351-3E53BD94B753}" destId="{6B6654B9-4407-4EED-9CBD-48B49055D61C}" srcOrd="2" destOrd="0" presId="urn:microsoft.com/office/officeart/2005/8/layout/process3"/>
    <dgm:cxn modelId="{1BDA2857-C9BB-4350-90CE-6E5DA3AC952D}" type="presParOf" srcId="{6B6654B9-4407-4EED-9CBD-48B49055D61C}" destId="{311FFEF9-EA22-4B56-88D1-8F7EB523D700}" srcOrd="0" destOrd="0" presId="urn:microsoft.com/office/officeart/2005/8/layout/process3"/>
    <dgm:cxn modelId="{C755AA29-3F30-47D8-8953-7ED174F87EC8}" type="presParOf" srcId="{6B6654B9-4407-4EED-9CBD-48B49055D61C}" destId="{F14F4965-A207-4344-9563-B432BE95C01C}" srcOrd="1" destOrd="0" presId="urn:microsoft.com/office/officeart/2005/8/layout/process3"/>
    <dgm:cxn modelId="{1855EBA6-FF3E-4162-AA9D-38F6A79A1950}" type="presParOf" srcId="{6B6654B9-4407-4EED-9CBD-48B49055D61C}" destId="{3A70065A-6FCD-4D79-B33B-777AF2BFC647}" srcOrd="2" destOrd="0" presId="urn:microsoft.com/office/officeart/2005/8/layout/process3"/>
    <dgm:cxn modelId="{B56AE7DF-D9D4-452F-95B2-1EE4C39A83EB}" type="presParOf" srcId="{E3138542-E956-4888-B351-3E53BD94B753}" destId="{62FF4B02-A3CA-4591-AE1A-365918593CF1}" srcOrd="3" destOrd="0" presId="urn:microsoft.com/office/officeart/2005/8/layout/process3"/>
    <dgm:cxn modelId="{5307163E-04A4-4594-BFC7-94478FF8F507}" type="presParOf" srcId="{62FF4B02-A3CA-4591-AE1A-365918593CF1}" destId="{46A6ED1A-AAB3-4F52-A24F-6DDE5C689D92}" srcOrd="0" destOrd="0" presId="urn:microsoft.com/office/officeart/2005/8/layout/process3"/>
    <dgm:cxn modelId="{81384694-5182-4353-9F13-A6AA446A186A}" type="presParOf" srcId="{E3138542-E956-4888-B351-3E53BD94B753}" destId="{0947C78D-1D98-40A8-AA5E-318C1F720BCC}" srcOrd="4" destOrd="0" presId="urn:microsoft.com/office/officeart/2005/8/layout/process3"/>
    <dgm:cxn modelId="{4E94BF4E-89DA-424F-8827-BDBB4BCA751C}" type="presParOf" srcId="{0947C78D-1D98-40A8-AA5E-318C1F720BCC}" destId="{84D5A6AE-F325-4C07-B0CF-A2E210D242A1}" srcOrd="0" destOrd="0" presId="urn:microsoft.com/office/officeart/2005/8/layout/process3"/>
    <dgm:cxn modelId="{3C1D4D81-FAA4-4188-93A8-43E8F98748A2}" type="presParOf" srcId="{0947C78D-1D98-40A8-AA5E-318C1F720BCC}" destId="{E5804558-BF9F-4BE0-BD2A-A3394D0616BA}" srcOrd="1" destOrd="0" presId="urn:microsoft.com/office/officeart/2005/8/layout/process3"/>
    <dgm:cxn modelId="{7C8006FC-7E6E-4061-AAA7-1C712198274C}" type="presParOf" srcId="{0947C78D-1D98-40A8-AA5E-318C1F720BCC}" destId="{9CBCABA1-FD9E-417A-B428-C8A3E24DBD08}"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9A8DFCC-ABB8-4482-B4D6-484035F60068}"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50B4EE21-5CC5-4288-9747-306FFB8AE51D}">
      <dgm:prSet/>
      <dgm:spPr/>
      <dgm:t>
        <a:bodyPr/>
        <a:lstStyle/>
        <a:p>
          <a:pPr rtl="0"/>
          <a:r>
            <a:rPr lang="en-US" noProof="0" dirty="0" smtClean="0">
              <a:latin typeface="Century Gothic" panose="020B0502020202020204" pitchFamily="34" charset="0"/>
            </a:rPr>
            <a:t>Basics of comprehensive evaluation</a:t>
          </a:r>
          <a:endParaRPr lang="en-US" noProof="0" dirty="0">
            <a:latin typeface="Century Gothic" panose="020B0502020202020204" pitchFamily="34" charset="0"/>
          </a:endParaRPr>
        </a:p>
      </dgm:t>
    </dgm:pt>
    <dgm:pt modelId="{6CCCEDD7-1432-4DC4-AA65-850253F361FA}" type="parTrans" cxnId="{5663FA0F-CEA0-46D8-9906-6A1D74CB6C73}">
      <dgm:prSet/>
      <dgm:spPr/>
      <dgm:t>
        <a:bodyPr/>
        <a:lstStyle/>
        <a:p>
          <a:endParaRPr lang="en-US" noProof="0" dirty="0">
            <a:latin typeface="Century Gothic" panose="020B0502020202020204" pitchFamily="34" charset="0"/>
          </a:endParaRPr>
        </a:p>
      </dgm:t>
    </dgm:pt>
    <dgm:pt modelId="{9DF439C1-949D-46AC-8E11-2B01607623F8}" type="sibTrans" cxnId="{5663FA0F-CEA0-46D8-9906-6A1D74CB6C73}">
      <dgm:prSet/>
      <dgm:spPr/>
      <dgm:t>
        <a:bodyPr/>
        <a:lstStyle/>
        <a:p>
          <a:endParaRPr lang="en-US" noProof="0" dirty="0">
            <a:latin typeface="Century Gothic" panose="020B0502020202020204" pitchFamily="34" charset="0"/>
          </a:endParaRPr>
        </a:p>
      </dgm:t>
    </dgm:pt>
    <dgm:pt modelId="{DE33F197-C5C2-4E10-8600-A04FCB952D84}">
      <dgm:prSet/>
      <dgm:spPr/>
      <dgm:t>
        <a:bodyPr/>
        <a:lstStyle/>
        <a:p>
          <a:pPr rtl="0"/>
          <a:r>
            <a:rPr lang="en-US" noProof="0" dirty="0" smtClean="0">
              <a:latin typeface="Century Gothic" panose="020B0502020202020204" pitchFamily="34" charset="0"/>
            </a:rPr>
            <a:t>Evaluation phases mirroring programs life-cycle</a:t>
          </a:r>
          <a:endParaRPr lang="en-US" noProof="0" dirty="0">
            <a:latin typeface="Century Gothic" panose="020B0502020202020204" pitchFamily="34" charset="0"/>
          </a:endParaRPr>
        </a:p>
      </dgm:t>
    </dgm:pt>
    <dgm:pt modelId="{9FCACFFD-8CA1-4EA5-A24F-DC87A053734B}" type="parTrans" cxnId="{3C62E26C-4091-4172-829E-A71EB1B23342}">
      <dgm:prSet/>
      <dgm:spPr/>
      <dgm:t>
        <a:bodyPr/>
        <a:lstStyle/>
        <a:p>
          <a:endParaRPr lang="en-US" noProof="0" dirty="0">
            <a:latin typeface="Century Gothic" panose="020B0502020202020204" pitchFamily="34" charset="0"/>
          </a:endParaRPr>
        </a:p>
      </dgm:t>
    </dgm:pt>
    <dgm:pt modelId="{8FEC5305-96B1-499A-A54A-632E94AC839B}" type="sibTrans" cxnId="{3C62E26C-4091-4172-829E-A71EB1B23342}">
      <dgm:prSet/>
      <dgm:spPr/>
      <dgm:t>
        <a:bodyPr/>
        <a:lstStyle/>
        <a:p>
          <a:endParaRPr lang="en-US" noProof="0" dirty="0">
            <a:latin typeface="Century Gothic" panose="020B0502020202020204" pitchFamily="34" charset="0"/>
          </a:endParaRPr>
        </a:p>
      </dgm:t>
    </dgm:pt>
    <dgm:pt modelId="{84D21280-DB94-40EF-A2A8-09705CEDB553}">
      <dgm:prSet/>
      <dgm:spPr/>
      <dgm:t>
        <a:bodyPr/>
        <a:lstStyle/>
        <a:p>
          <a:pPr rtl="0"/>
          <a:r>
            <a:rPr lang="en-US" noProof="0" dirty="0" smtClean="0">
              <a:latin typeface="Century Gothic" panose="020B0502020202020204" pitchFamily="34" charset="0"/>
            </a:rPr>
            <a:t>Linking program phases from evaluation perspective</a:t>
          </a:r>
          <a:endParaRPr lang="en-US" noProof="0" dirty="0">
            <a:latin typeface="Century Gothic" panose="020B0502020202020204" pitchFamily="34" charset="0"/>
          </a:endParaRPr>
        </a:p>
      </dgm:t>
    </dgm:pt>
    <dgm:pt modelId="{9086EF5B-D77B-4078-AEB2-35883FD5ABBD}" type="parTrans" cxnId="{F3A84FEA-A005-4C8B-8552-0DDF45357CF7}">
      <dgm:prSet/>
      <dgm:spPr/>
      <dgm:t>
        <a:bodyPr/>
        <a:lstStyle/>
        <a:p>
          <a:endParaRPr lang="en-US" noProof="0" dirty="0">
            <a:latin typeface="Century Gothic" panose="020B0502020202020204" pitchFamily="34" charset="0"/>
          </a:endParaRPr>
        </a:p>
      </dgm:t>
    </dgm:pt>
    <dgm:pt modelId="{926B37D2-27DA-43AB-B319-109E16903EB6}" type="sibTrans" cxnId="{F3A84FEA-A005-4C8B-8552-0DDF45357CF7}">
      <dgm:prSet/>
      <dgm:spPr/>
      <dgm:t>
        <a:bodyPr/>
        <a:lstStyle/>
        <a:p>
          <a:endParaRPr lang="en-US" noProof="0" dirty="0">
            <a:latin typeface="Century Gothic" panose="020B0502020202020204" pitchFamily="34" charset="0"/>
          </a:endParaRPr>
        </a:p>
      </dgm:t>
    </dgm:pt>
    <dgm:pt modelId="{9AD52C18-80EC-453C-8BB7-49EF1E58EBE7}">
      <dgm:prSet/>
      <dgm:spPr/>
      <dgm:t>
        <a:bodyPr/>
        <a:lstStyle/>
        <a:p>
          <a:pPr rtl="0"/>
          <a:r>
            <a:rPr lang="en-US" noProof="0" dirty="0" smtClean="0">
              <a:latin typeface="Century Gothic" panose="020B0502020202020204" pitchFamily="34" charset="0"/>
            </a:rPr>
            <a:t>It is proposing evaluation as a stepwise building</a:t>
          </a:r>
          <a:endParaRPr lang="en-US" noProof="0" dirty="0">
            <a:latin typeface="Century Gothic" panose="020B0502020202020204" pitchFamily="34" charset="0"/>
          </a:endParaRPr>
        </a:p>
      </dgm:t>
    </dgm:pt>
    <dgm:pt modelId="{92A649FF-B249-4B0B-8AB7-5BA5F4C6311B}" type="parTrans" cxnId="{9D32098A-CA6D-4F5B-AF53-95E07D554827}">
      <dgm:prSet/>
      <dgm:spPr/>
      <dgm:t>
        <a:bodyPr/>
        <a:lstStyle/>
        <a:p>
          <a:endParaRPr lang="en-US" noProof="0" dirty="0">
            <a:latin typeface="Century Gothic" panose="020B0502020202020204" pitchFamily="34" charset="0"/>
          </a:endParaRPr>
        </a:p>
      </dgm:t>
    </dgm:pt>
    <dgm:pt modelId="{0EAE1236-D7ED-4D5F-8F6F-6C494EC1FBFA}" type="sibTrans" cxnId="{9D32098A-CA6D-4F5B-AF53-95E07D554827}">
      <dgm:prSet/>
      <dgm:spPr/>
      <dgm:t>
        <a:bodyPr/>
        <a:lstStyle/>
        <a:p>
          <a:endParaRPr lang="en-US" noProof="0" dirty="0">
            <a:latin typeface="Century Gothic" panose="020B0502020202020204" pitchFamily="34" charset="0"/>
          </a:endParaRPr>
        </a:p>
      </dgm:t>
    </dgm:pt>
    <dgm:pt modelId="{E45578F2-24CF-4E0A-835C-022071A0B85C}">
      <dgm:prSet/>
      <dgm:spPr/>
      <dgm:t>
        <a:bodyPr/>
        <a:lstStyle/>
        <a:p>
          <a:pPr rtl="0"/>
          <a:r>
            <a:rPr lang="en-US" noProof="0" dirty="0" smtClean="0">
              <a:latin typeface="Century Gothic" panose="020B0502020202020204" pitchFamily="34" charset="0"/>
            </a:rPr>
            <a:t>The design of a program is its foundations, identify what is intended to achieve</a:t>
          </a:r>
          <a:endParaRPr lang="en-US" noProof="0" dirty="0">
            <a:latin typeface="Century Gothic" panose="020B0502020202020204" pitchFamily="34" charset="0"/>
          </a:endParaRPr>
        </a:p>
      </dgm:t>
    </dgm:pt>
    <dgm:pt modelId="{845B407F-E95C-4C79-9EDC-6BBCD0823499}" type="parTrans" cxnId="{C5640D26-5C14-43E8-868A-B290F6ABD52F}">
      <dgm:prSet/>
      <dgm:spPr/>
      <dgm:t>
        <a:bodyPr/>
        <a:lstStyle/>
        <a:p>
          <a:endParaRPr lang="en-US" noProof="0" dirty="0">
            <a:latin typeface="Century Gothic" panose="020B0502020202020204" pitchFamily="34" charset="0"/>
          </a:endParaRPr>
        </a:p>
      </dgm:t>
    </dgm:pt>
    <dgm:pt modelId="{CB4D3DAC-8E92-4FF8-A278-3E9B38A2C40A}" type="sibTrans" cxnId="{C5640D26-5C14-43E8-868A-B290F6ABD52F}">
      <dgm:prSet/>
      <dgm:spPr/>
      <dgm:t>
        <a:bodyPr/>
        <a:lstStyle/>
        <a:p>
          <a:endParaRPr lang="en-US" noProof="0" dirty="0">
            <a:latin typeface="Century Gothic" panose="020B0502020202020204" pitchFamily="34" charset="0"/>
          </a:endParaRPr>
        </a:p>
      </dgm:t>
    </dgm:pt>
    <dgm:pt modelId="{39E15CCE-18F8-47F0-BCEC-80F15C472763}">
      <dgm:prSet/>
      <dgm:spPr/>
      <dgm:t>
        <a:bodyPr/>
        <a:lstStyle/>
        <a:p>
          <a:pPr rtl="0"/>
          <a:r>
            <a:rPr lang="en-US" noProof="0" dirty="0" smtClean="0">
              <a:latin typeface="Century Gothic" panose="020B0502020202020204" pitchFamily="34" charset="0"/>
            </a:rPr>
            <a:t>Define what indicators should be used to measure success</a:t>
          </a:r>
          <a:endParaRPr lang="en-US" noProof="0" dirty="0">
            <a:latin typeface="Century Gothic" panose="020B0502020202020204" pitchFamily="34" charset="0"/>
          </a:endParaRPr>
        </a:p>
      </dgm:t>
    </dgm:pt>
    <dgm:pt modelId="{3D40E6DF-95E7-466A-BAAF-CF1094D2DC1E}" type="parTrans" cxnId="{49FC2FD9-2858-4F26-8FB9-1022E595ED11}">
      <dgm:prSet/>
      <dgm:spPr/>
      <dgm:t>
        <a:bodyPr/>
        <a:lstStyle/>
        <a:p>
          <a:endParaRPr lang="en-US" noProof="0" dirty="0">
            <a:latin typeface="Century Gothic" panose="020B0502020202020204" pitchFamily="34" charset="0"/>
          </a:endParaRPr>
        </a:p>
      </dgm:t>
    </dgm:pt>
    <dgm:pt modelId="{859391B8-CCEA-4815-943C-0A088B0F834E}" type="sibTrans" cxnId="{49FC2FD9-2858-4F26-8FB9-1022E595ED11}">
      <dgm:prSet/>
      <dgm:spPr/>
      <dgm:t>
        <a:bodyPr/>
        <a:lstStyle/>
        <a:p>
          <a:endParaRPr lang="en-US" noProof="0" dirty="0">
            <a:latin typeface="Century Gothic" panose="020B0502020202020204" pitchFamily="34" charset="0"/>
          </a:endParaRPr>
        </a:p>
      </dgm:t>
    </dgm:pt>
    <dgm:pt modelId="{9DD867F4-69E2-49FD-BA10-460C4A59087F}" type="pres">
      <dgm:prSet presAssocID="{C9A8DFCC-ABB8-4482-B4D6-484035F60068}" presName="linear" presStyleCnt="0">
        <dgm:presLayoutVars>
          <dgm:animLvl val="lvl"/>
          <dgm:resizeHandles val="exact"/>
        </dgm:presLayoutVars>
      </dgm:prSet>
      <dgm:spPr/>
      <dgm:t>
        <a:bodyPr/>
        <a:lstStyle/>
        <a:p>
          <a:endParaRPr lang="es-MX"/>
        </a:p>
      </dgm:t>
    </dgm:pt>
    <dgm:pt modelId="{52E2804F-306A-489E-90FA-7C984CAE932C}" type="pres">
      <dgm:prSet presAssocID="{50B4EE21-5CC5-4288-9747-306FFB8AE51D}" presName="parentText" presStyleLbl="node1" presStyleIdx="0" presStyleCnt="2" custScaleY="79154">
        <dgm:presLayoutVars>
          <dgm:chMax val="0"/>
          <dgm:bulletEnabled val="1"/>
        </dgm:presLayoutVars>
      </dgm:prSet>
      <dgm:spPr/>
      <dgm:t>
        <a:bodyPr/>
        <a:lstStyle/>
        <a:p>
          <a:endParaRPr lang="es-MX"/>
        </a:p>
      </dgm:t>
    </dgm:pt>
    <dgm:pt modelId="{02EA115C-E2E0-4F9B-BEF7-6CA19566AFDA}" type="pres">
      <dgm:prSet presAssocID="{50B4EE21-5CC5-4288-9747-306FFB8AE51D}" presName="childText" presStyleLbl="revTx" presStyleIdx="0" presStyleCnt="2">
        <dgm:presLayoutVars>
          <dgm:bulletEnabled val="1"/>
        </dgm:presLayoutVars>
      </dgm:prSet>
      <dgm:spPr/>
      <dgm:t>
        <a:bodyPr/>
        <a:lstStyle/>
        <a:p>
          <a:endParaRPr lang="es-MX"/>
        </a:p>
      </dgm:t>
    </dgm:pt>
    <dgm:pt modelId="{40F73228-E531-4876-9866-3C4B426BC7E4}" type="pres">
      <dgm:prSet presAssocID="{9AD52C18-80EC-453C-8BB7-49EF1E58EBE7}" presName="parentText" presStyleLbl="node1" presStyleIdx="1" presStyleCnt="2" custScaleY="74498" custLinFactNeighborY="-2630">
        <dgm:presLayoutVars>
          <dgm:chMax val="0"/>
          <dgm:bulletEnabled val="1"/>
        </dgm:presLayoutVars>
      </dgm:prSet>
      <dgm:spPr/>
      <dgm:t>
        <a:bodyPr/>
        <a:lstStyle/>
        <a:p>
          <a:endParaRPr lang="es-MX"/>
        </a:p>
      </dgm:t>
    </dgm:pt>
    <dgm:pt modelId="{7BB1EB75-12B9-4535-9DB6-DEFB8A89FF5F}" type="pres">
      <dgm:prSet presAssocID="{9AD52C18-80EC-453C-8BB7-49EF1E58EBE7}" presName="childText" presStyleLbl="revTx" presStyleIdx="1" presStyleCnt="2">
        <dgm:presLayoutVars>
          <dgm:bulletEnabled val="1"/>
        </dgm:presLayoutVars>
      </dgm:prSet>
      <dgm:spPr/>
      <dgm:t>
        <a:bodyPr/>
        <a:lstStyle/>
        <a:p>
          <a:endParaRPr lang="es-MX"/>
        </a:p>
      </dgm:t>
    </dgm:pt>
  </dgm:ptLst>
  <dgm:cxnLst>
    <dgm:cxn modelId="{76300098-56E4-483F-A2DE-B80007F850CB}" type="presOf" srcId="{DE33F197-C5C2-4E10-8600-A04FCB952D84}" destId="{02EA115C-E2E0-4F9B-BEF7-6CA19566AFDA}" srcOrd="0" destOrd="0" presId="urn:microsoft.com/office/officeart/2005/8/layout/vList2"/>
    <dgm:cxn modelId="{7F23611C-35D9-43A3-95BD-43C3DEE41012}" type="presOf" srcId="{50B4EE21-5CC5-4288-9747-306FFB8AE51D}" destId="{52E2804F-306A-489E-90FA-7C984CAE932C}" srcOrd="0" destOrd="0" presId="urn:microsoft.com/office/officeart/2005/8/layout/vList2"/>
    <dgm:cxn modelId="{5663FA0F-CEA0-46D8-9906-6A1D74CB6C73}" srcId="{C9A8DFCC-ABB8-4482-B4D6-484035F60068}" destId="{50B4EE21-5CC5-4288-9747-306FFB8AE51D}" srcOrd="0" destOrd="0" parTransId="{6CCCEDD7-1432-4DC4-AA65-850253F361FA}" sibTransId="{9DF439C1-949D-46AC-8E11-2B01607623F8}"/>
    <dgm:cxn modelId="{C5640D26-5C14-43E8-868A-B290F6ABD52F}" srcId="{9AD52C18-80EC-453C-8BB7-49EF1E58EBE7}" destId="{E45578F2-24CF-4E0A-835C-022071A0B85C}" srcOrd="0" destOrd="0" parTransId="{845B407F-E95C-4C79-9EDC-6BBCD0823499}" sibTransId="{CB4D3DAC-8E92-4FF8-A278-3E9B38A2C40A}"/>
    <dgm:cxn modelId="{CC06021B-0C9E-434E-B420-A5A804E91154}" type="presOf" srcId="{9AD52C18-80EC-453C-8BB7-49EF1E58EBE7}" destId="{40F73228-E531-4876-9866-3C4B426BC7E4}" srcOrd="0" destOrd="0" presId="urn:microsoft.com/office/officeart/2005/8/layout/vList2"/>
    <dgm:cxn modelId="{CD894E47-9B0E-40A4-AEF5-D8772961088B}" type="presOf" srcId="{39E15CCE-18F8-47F0-BCEC-80F15C472763}" destId="{7BB1EB75-12B9-4535-9DB6-DEFB8A89FF5F}" srcOrd="0" destOrd="1" presId="urn:microsoft.com/office/officeart/2005/8/layout/vList2"/>
    <dgm:cxn modelId="{09F033B5-9D42-41F3-A342-2BC695F8CAC5}" type="presOf" srcId="{C9A8DFCC-ABB8-4482-B4D6-484035F60068}" destId="{9DD867F4-69E2-49FD-BA10-460C4A59087F}" srcOrd="0" destOrd="0" presId="urn:microsoft.com/office/officeart/2005/8/layout/vList2"/>
    <dgm:cxn modelId="{9D32098A-CA6D-4F5B-AF53-95E07D554827}" srcId="{C9A8DFCC-ABB8-4482-B4D6-484035F60068}" destId="{9AD52C18-80EC-453C-8BB7-49EF1E58EBE7}" srcOrd="1" destOrd="0" parTransId="{92A649FF-B249-4B0B-8AB7-5BA5F4C6311B}" sibTransId="{0EAE1236-D7ED-4D5F-8F6F-6C494EC1FBFA}"/>
    <dgm:cxn modelId="{3C62E26C-4091-4172-829E-A71EB1B23342}" srcId="{50B4EE21-5CC5-4288-9747-306FFB8AE51D}" destId="{DE33F197-C5C2-4E10-8600-A04FCB952D84}" srcOrd="0" destOrd="0" parTransId="{9FCACFFD-8CA1-4EA5-A24F-DC87A053734B}" sibTransId="{8FEC5305-96B1-499A-A54A-632E94AC839B}"/>
    <dgm:cxn modelId="{52698A0D-2B72-4C57-91D6-CFAD28C62973}" type="presOf" srcId="{E45578F2-24CF-4E0A-835C-022071A0B85C}" destId="{7BB1EB75-12B9-4535-9DB6-DEFB8A89FF5F}" srcOrd="0" destOrd="0" presId="urn:microsoft.com/office/officeart/2005/8/layout/vList2"/>
    <dgm:cxn modelId="{F3A84FEA-A005-4C8B-8552-0DDF45357CF7}" srcId="{50B4EE21-5CC5-4288-9747-306FFB8AE51D}" destId="{84D21280-DB94-40EF-A2A8-09705CEDB553}" srcOrd="1" destOrd="0" parTransId="{9086EF5B-D77B-4078-AEB2-35883FD5ABBD}" sibTransId="{926B37D2-27DA-43AB-B319-109E16903EB6}"/>
    <dgm:cxn modelId="{A991DDD9-6E66-42AD-BB57-7D72C5512AFD}" type="presOf" srcId="{84D21280-DB94-40EF-A2A8-09705CEDB553}" destId="{02EA115C-E2E0-4F9B-BEF7-6CA19566AFDA}" srcOrd="0" destOrd="1" presId="urn:microsoft.com/office/officeart/2005/8/layout/vList2"/>
    <dgm:cxn modelId="{49FC2FD9-2858-4F26-8FB9-1022E595ED11}" srcId="{9AD52C18-80EC-453C-8BB7-49EF1E58EBE7}" destId="{39E15CCE-18F8-47F0-BCEC-80F15C472763}" srcOrd="1" destOrd="0" parTransId="{3D40E6DF-95E7-466A-BAAF-CF1094D2DC1E}" sibTransId="{859391B8-CCEA-4815-943C-0A088B0F834E}"/>
    <dgm:cxn modelId="{029DB6E3-B5D0-4855-97DD-4DB8C90A1FDC}" type="presParOf" srcId="{9DD867F4-69E2-49FD-BA10-460C4A59087F}" destId="{52E2804F-306A-489E-90FA-7C984CAE932C}" srcOrd="0" destOrd="0" presId="urn:microsoft.com/office/officeart/2005/8/layout/vList2"/>
    <dgm:cxn modelId="{7CEE95C2-CD14-4212-BE98-E367ADB29115}" type="presParOf" srcId="{9DD867F4-69E2-49FD-BA10-460C4A59087F}" destId="{02EA115C-E2E0-4F9B-BEF7-6CA19566AFDA}" srcOrd="1" destOrd="0" presId="urn:microsoft.com/office/officeart/2005/8/layout/vList2"/>
    <dgm:cxn modelId="{ABCC2474-2E68-474D-861A-508A4422E88F}" type="presParOf" srcId="{9DD867F4-69E2-49FD-BA10-460C4A59087F}" destId="{40F73228-E531-4876-9866-3C4B426BC7E4}" srcOrd="2" destOrd="0" presId="urn:microsoft.com/office/officeart/2005/8/layout/vList2"/>
    <dgm:cxn modelId="{1768A175-E406-4AF5-B03A-C335D48F71DF}" type="presParOf" srcId="{9DD867F4-69E2-49FD-BA10-460C4A59087F}" destId="{7BB1EB75-12B9-4535-9DB6-DEFB8A89FF5F}"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10D0932-5CDE-4358-A20E-A2A0CEE4B582}"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44F26328-77EE-47EA-9260-E55CADCCE23B}">
      <dgm:prSet custT="1"/>
      <dgm:spPr/>
      <dgm:t>
        <a:bodyPr/>
        <a:lstStyle/>
        <a:p>
          <a:pPr rtl="0"/>
          <a:r>
            <a:rPr lang="en-US" sz="3200" noProof="0" dirty="0" smtClean="0">
              <a:latin typeface="Century Gothic" panose="020B0502020202020204" pitchFamily="34" charset="0"/>
            </a:rPr>
            <a:t>Comprehensive evaluation as a process</a:t>
          </a:r>
          <a:endParaRPr lang="en-US" sz="3200" noProof="0" dirty="0">
            <a:latin typeface="Century Gothic" panose="020B0502020202020204" pitchFamily="34" charset="0"/>
          </a:endParaRPr>
        </a:p>
      </dgm:t>
    </dgm:pt>
    <dgm:pt modelId="{EED34F48-7EA8-4C39-8F00-881C168F2AF7}" type="parTrans" cxnId="{CD39FD43-E80C-481E-8866-78EC63013D6F}">
      <dgm:prSet/>
      <dgm:spPr/>
      <dgm:t>
        <a:bodyPr/>
        <a:lstStyle/>
        <a:p>
          <a:endParaRPr lang="en-US" sz="1600" noProof="0" dirty="0">
            <a:latin typeface="Century Gothic" panose="020B0502020202020204" pitchFamily="34" charset="0"/>
          </a:endParaRPr>
        </a:p>
      </dgm:t>
    </dgm:pt>
    <dgm:pt modelId="{8291FC02-176B-4031-8296-0EC7D11B1FE4}" type="sibTrans" cxnId="{CD39FD43-E80C-481E-8866-78EC63013D6F}">
      <dgm:prSet/>
      <dgm:spPr/>
      <dgm:t>
        <a:bodyPr/>
        <a:lstStyle/>
        <a:p>
          <a:endParaRPr lang="en-US" sz="1600" noProof="0" dirty="0">
            <a:latin typeface="Century Gothic" panose="020B0502020202020204" pitchFamily="34" charset="0"/>
          </a:endParaRPr>
        </a:p>
      </dgm:t>
    </dgm:pt>
    <dgm:pt modelId="{1E69590C-44D7-4333-82CC-9EB0364DF25F}">
      <dgm:prSet custT="1"/>
      <dgm:spPr/>
      <dgm:t>
        <a:bodyPr/>
        <a:lstStyle/>
        <a:p>
          <a:pPr rtl="0"/>
          <a:r>
            <a:rPr lang="en-US" sz="2400" noProof="0" dirty="0" smtClean="0">
              <a:latin typeface="Century Gothic" panose="020B0502020202020204" pitchFamily="34" charset="0"/>
            </a:rPr>
            <a:t>Each type of evaluation is an input for the next phase of evaluation (and of the program)</a:t>
          </a:r>
          <a:endParaRPr lang="en-US" sz="2400" noProof="0" dirty="0">
            <a:latin typeface="Century Gothic" panose="020B0502020202020204" pitchFamily="34" charset="0"/>
          </a:endParaRPr>
        </a:p>
      </dgm:t>
    </dgm:pt>
    <dgm:pt modelId="{5337748F-C4FA-437E-B554-CE54070B0AD3}" type="parTrans" cxnId="{59D96BEC-7112-4354-9F87-7F6E29B8AC90}">
      <dgm:prSet/>
      <dgm:spPr/>
      <dgm:t>
        <a:bodyPr/>
        <a:lstStyle/>
        <a:p>
          <a:endParaRPr lang="en-US" sz="1600" noProof="0" dirty="0">
            <a:latin typeface="Century Gothic" panose="020B0502020202020204" pitchFamily="34" charset="0"/>
          </a:endParaRPr>
        </a:p>
      </dgm:t>
    </dgm:pt>
    <dgm:pt modelId="{4455E984-DED7-4B56-9F31-88D5255A6750}" type="sibTrans" cxnId="{59D96BEC-7112-4354-9F87-7F6E29B8AC90}">
      <dgm:prSet/>
      <dgm:spPr/>
      <dgm:t>
        <a:bodyPr/>
        <a:lstStyle/>
        <a:p>
          <a:endParaRPr lang="en-US" sz="1600" noProof="0" dirty="0">
            <a:latin typeface="Century Gothic" panose="020B0502020202020204" pitchFamily="34" charset="0"/>
          </a:endParaRPr>
        </a:p>
      </dgm:t>
    </dgm:pt>
    <dgm:pt modelId="{377D8A19-344E-4FF5-AFB7-36786C598CE4}">
      <dgm:prSet custT="1"/>
      <dgm:spPr/>
      <dgm:t>
        <a:bodyPr/>
        <a:lstStyle/>
        <a:p>
          <a:pPr rtl="0"/>
          <a:r>
            <a:rPr lang="en-US" sz="2400" noProof="0" dirty="0" smtClean="0">
              <a:latin typeface="Century Gothic" panose="020B0502020202020204" pitchFamily="34" charset="0"/>
            </a:rPr>
            <a:t>i.e. evidence from an evaluation phase is needed for the next phase</a:t>
          </a:r>
          <a:endParaRPr lang="en-US" sz="2400" noProof="0" dirty="0">
            <a:latin typeface="Century Gothic" panose="020B0502020202020204" pitchFamily="34" charset="0"/>
          </a:endParaRPr>
        </a:p>
      </dgm:t>
    </dgm:pt>
    <dgm:pt modelId="{2BE927DD-6D07-4BA0-B924-56E33C1531CF}" type="parTrans" cxnId="{065E4C41-2D7C-42F6-87BC-99A94D8AB9DA}">
      <dgm:prSet/>
      <dgm:spPr/>
      <dgm:t>
        <a:bodyPr/>
        <a:lstStyle/>
        <a:p>
          <a:endParaRPr lang="en-US" sz="1600" noProof="0" dirty="0">
            <a:latin typeface="Century Gothic" panose="020B0502020202020204" pitchFamily="34" charset="0"/>
          </a:endParaRPr>
        </a:p>
      </dgm:t>
    </dgm:pt>
    <dgm:pt modelId="{4A03ABB5-ECE5-430B-9764-E55BB1A34058}" type="sibTrans" cxnId="{065E4C41-2D7C-42F6-87BC-99A94D8AB9DA}">
      <dgm:prSet/>
      <dgm:spPr/>
      <dgm:t>
        <a:bodyPr/>
        <a:lstStyle/>
        <a:p>
          <a:endParaRPr lang="en-US" sz="1600" noProof="0" dirty="0">
            <a:latin typeface="Century Gothic" panose="020B0502020202020204" pitchFamily="34" charset="0"/>
          </a:endParaRPr>
        </a:p>
      </dgm:t>
    </dgm:pt>
    <dgm:pt modelId="{203CF0E4-2CC9-445A-89E9-C670D3F80E09}" type="pres">
      <dgm:prSet presAssocID="{610D0932-5CDE-4358-A20E-A2A0CEE4B582}" presName="linear" presStyleCnt="0">
        <dgm:presLayoutVars>
          <dgm:animLvl val="lvl"/>
          <dgm:resizeHandles val="exact"/>
        </dgm:presLayoutVars>
      </dgm:prSet>
      <dgm:spPr/>
      <dgm:t>
        <a:bodyPr/>
        <a:lstStyle/>
        <a:p>
          <a:endParaRPr lang="es-MX"/>
        </a:p>
      </dgm:t>
    </dgm:pt>
    <dgm:pt modelId="{7C136044-2DC1-4143-B432-B506FC1ABEDE}" type="pres">
      <dgm:prSet presAssocID="{44F26328-77EE-47EA-9260-E55CADCCE23B}" presName="parentText" presStyleLbl="node1" presStyleIdx="0" presStyleCnt="1" custLinFactNeighborY="-41359">
        <dgm:presLayoutVars>
          <dgm:chMax val="0"/>
          <dgm:bulletEnabled val="1"/>
        </dgm:presLayoutVars>
      </dgm:prSet>
      <dgm:spPr/>
      <dgm:t>
        <a:bodyPr/>
        <a:lstStyle/>
        <a:p>
          <a:endParaRPr lang="es-MX"/>
        </a:p>
      </dgm:t>
    </dgm:pt>
    <dgm:pt modelId="{9EBE455D-8919-4BF1-889B-0C755387DA2A}" type="pres">
      <dgm:prSet presAssocID="{44F26328-77EE-47EA-9260-E55CADCCE23B}" presName="childText" presStyleLbl="revTx" presStyleIdx="0" presStyleCnt="1">
        <dgm:presLayoutVars>
          <dgm:bulletEnabled val="1"/>
        </dgm:presLayoutVars>
      </dgm:prSet>
      <dgm:spPr/>
      <dgm:t>
        <a:bodyPr/>
        <a:lstStyle/>
        <a:p>
          <a:endParaRPr lang="es-MX"/>
        </a:p>
      </dgm:t>
    </dgm:pt>
  </dgm:ptLst>
  <dgm:cxnLst>
    <dgm:cxn modelId="{64A681CF-A57E-460E-AAA8-78EAF34C28E9}" type="presOf" srcId="{44F26328-77EE-47EA-9260-E55CADCCE23B}" destId="{7C136044-2DC1-4143-B432-B506FC1ABEDE}" srcOrd="0" destOrd="0" presId="urn:microsoft.com/office/officeart/2005/8/layout/vList2"/>
    <dgm:cxn modelId="{8E0AD405-26B5-4F01-9BC2-FB29949063A5}" type="presOf" srcId="{377D8A19-344E-4FF5-AFB7-36786C598CE4}" destId="{9EBE455D-8919-4BF1-889B-0C755387DA2A}" srcOrd="0" destOrd="1" presId="urn:microsoft.com/office/officeart/2005/8/layout/vList2"/>
    <dgm:cxn modelId="{065E4C41-2D7C-42F6-87BC-99A94D8AB9DA}" srcId="{44F26328-77EE-47EA-9260-E55CADCCE23B}" destId="{377D8A19-344E-4FF5-AFB7-36786C598CE4}" srcOrd="1" destOrd="0" parTransId="{2BE927DD-6D07-4BA0-B924-56E33C1531CF}" sibTransId="{4A03ABB5-ECE5-430B-9764-E55BB1A34058}"/>
    <dgm:cxn modelId="{59D96BEC-7112-4354-9F87-7F6E29B8AC90}" srcId="{44F26328-77EE-47EA-9260-E55CADCCE23B}" destId="{1E69590C-44D7-4333-82CC-9EB0364DF25F}" srcOrd="0" destOrd="0" parTransId="{5337748F-C4FA-437E-B554-CE54070B0AD3}" sibTransId="{4455E984-DED7-4B56-9F31-88D5255A6750}"/>
    <dgm:cxn modelId="{FB8FA6C4-E69A-4025-957D-68845E666C91}" type="presOf" srcId="{610D0932-5CDE-4358-A20E-A2A0CEE4B582}" destId="{203CF0E4-2CC9-445A-89E9-C670D3F80E09}" srcOrd="0" destOrd="0" presId="urn:microsoft.com/office/officeart/2005/8/layout/vList2"/>
    <dgm:cxn modelId="{CD39FD43-E80C-481E-8866-78EC63013D6F}" srcId="{610D0932-5CDE-4358-A20E-A2A0CEE4B582}" destId="{44F26328-77EE-47EA-9260-E55CADCCE23B}" srcOrd="0" destOrd="0" parTransId="{EED34F48-7EA8-4C39-8F00-881C168F2AF7}" sibTransId="{8291FC02-176B-4031-8296-0EC7D11B1FE4}"/>
    <dgm:cxn modelId="{0FB2CE7E-797C-411E-BDEE-225BF56DF3F5}" type="presOf" srcId="{1E69590C-44D7-4333-82CC-9EB0364DF25F}" destId="{9EBE455D-8919-4BF1-889B-0C755387DA2A}" srcOrd="0" destOrd="0" presId="urn:microsoft.com/office/officeart/2005/8/layout/vList2"/>
    <dgm:cxn modelId="{AB6B217A-F844-41C6-ACDF-A9C343477F65}" type="presParOf" srcId="{203CF0E4-2CC9-445A-89E9-C670D3F80E09}" destId="{7C136044-2DC1-4143-B432-B506FC1ABEDE}" srcOrd="0" destOrd="0" presId="urn:microsoft.com/office/officeart/2005/8/layout/vList2"/>
    <dgm:cxn modelId="{E7A4EABF-AC18-4E2F-B0B3-E18B0AEF948E}" type="presParOf" srcId="{203CF0E4-2CC9-445A-89E9-C670D3F80E09}" destId="{9EBE455D-8919-4BF1-889B-0C755387DA2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BBE87F-1223-4DCE-81D8-18186CB35DE8}" type="doc">
      <dgm:prSet loTypeId="urn:microsoft.com/office/officeart/2005/8/layout/hProcess9" loCatId="process" qsTypeId="urn:microsoft.com/office/officeart/2005/8/quickstyle/simple1" qsCatId="simple" csTypeId="urn:microsoft.com/office/officeart/2005/8/colors/colorful5" csCatId="colorful" phldr="1"/>
      <dgm:spPr/>
      <dgm:t>
        <a:bodyPr/>
        <a:lstStyle/>
        <a:p>
          <a:endParaRPr lang="es-MX"/>
        </a:p>
      </dgm:t>
    </dgm:pt>
    <dgm:pt modelId="{ADD4D448-9346-48C5-9C08-FBF9FDD2D698}">
      <dgm:prSet/>
      <dgm:spPr/>
      <dgm:t>
        <a:bodyPr/>
        <a:lstStyle/>
        <a:p>
          <a:pPr rtl="0"/>
          <a:r>
            <a:rPr lang="en-US" noProof="0" dirty="0" smtClean="0">
              <a:latin typeface="Century Gothic" panose="020B0502020202020204" pitchFamily="34" charset="0"/>
            </a:rPr>
            <a:t>Evidence based design</a:t>
          </a:r>
          <a:endParaRPr lang="en-US" noProof="0" dirty="0">
            <a:latin typeface="Century Gothic" panose="020B0502020202020204" pitchFamily="34" charset="0"/>
          </a:endParaRPr>
        </a:p>
      </dgm:t>
    </dgm:pt>
    <dgm:pt modelId="{A9B0FA55-E284-4ED0-B76F-BF65E7E4CB57}" type="parTrans" cxnId="{89717A36-CA25-4012-AC6F-7C321E2B87C2}">
      <dgm:prSet/>
      <dgm:spPr/>
      <dgm:t>
        <a:bodyPr/>
        <a:lstStyle/>
        <a:p>
          <a:endParaRPr lang="en-US" noProof="0" dirty="0"/>
        </a:p>
      </dgm:t>
    </dgm:pt>
    <dgm:pt modelId="{0AC4CA3C-4218-4CBF-9F96-0FAAC4470AE8}" type="sibTrans" cxnId="{89717A36-CA25-4012-AC6F-7C321E2B87C2}">
      <dgm:prSet/>
      <dgm:spPr/>
      <dgm:t>
        <a:bodyPr/>
        <a:lstStyle/>
        <a:p>
          <a:endParaRPr lang="en-US" noProof="0" dirty="0"/>
        </a:p>
      </dgm:t>
    </dgm:pt>
    <dgm:pt modelId="{1F804A29-185A-4216-BCB5-63C72227B7BD}">
      <dgm:prSet/>
      <dgm:spPr/>
      <dgm:t>
        <a:bodyPr/>
        <a:lstStyle/>
        <a:p>
          <a:pPr rtl="0"/>
          <a:r>
            <a:rPr lang="en-US" noProof="0" dirty="0" smtClean="0">
              <a:latin typeface="Century Gothic" panose="020B0502020202020204" pitchFamily="34" charset="0"/>
            </a:rPr>
            <a:t>Implementation according to planning</a:t>
          </a:r>
          <a:endParaRPr lang="en-US" noProof="0" dirty="0">
            <a:latin typeface="Century Gothic" panose="020B0502020202020204" pitchFamily="34" charset="0"/>
          </a:endParaRPr>
        </a:p>
      </dgm:t>
    </dgm:pt>
    <dgm:pt modelId="{95AD84BF-AABE-405C-9A58-B9BFBC2D054C}" type="parTrans" cxnId="{4065F2F0-45F3-4666-A8D8-77ABE8FA96C0}">
      <dgm:prSet/>
      <dgm:spPr/>
      <dgm:t>
        <a:bodyPr/>
        <a:lstStyle/>
        <a:p>
          <a:endParaRPr lang="en-US" noProof="0" dirty="0"/>
        </a:p>
      </dgm:t>
    </dgm:pt>
    <dgm:pt modelId="{E345713A-1183-4EDC-A49B-4DE5F9EC5154}" type="sibTrans" cxnId="{4065F2F0-45F3-4666-A8D8-77ABE8FA96C0}">
      <dgm:prSet/>
      <dgm:spPr/>
      <dgm:t>
        <a:bodyPr/>
        <a:lstStyle/>
        <a:p>
          <a:endParaRPr lang="en-US" noProof="0" dirty="0"/>
        </a:p>
      </dgm:t>
    </dgm:pt>
    <dgm:pt modelId="{518C08D0-BCAF-48D6-AF23-9B82916C9D56}">
      <dgm:prSet/>
      <dgm:spPr/>
      <dgm:t>
        <a:bodyPr/>
        <a:lstStyle/>
        <a:p>
          <a:pPr rtl="0"/>
          <a:r>
            <a:rPr lang="en-US" noProof="0" dirty="0" smtClean="0">
              <a:latin typeface="Century Gothic" panose="020B0502020202020204" pitchFamily="34" charset="0"/>
            </a:rPr>
            <a:t>Measuring results</a:t>
          </a:r>
          <a:endParaRPr lang="en-US" noProof="0" dirty="0">
            <a:latin typeface="Century Gothic" panose="020B0502020202020204" pitchFamily="34" charset="0"/>
          </a:endParaRPr>
        </a:p>
      </dgm:t>
    </dgm:pt>
    <dgm:pt modelId="{DB613E88-6B01-46B3-9A29-882E4CF0BE3A}" type="parTrans" cxnId="{7532EE53-C0F7-42CA-919E-19E7EEE200F8}">
      <dgm:prSet/>
      <dgm:spPr/>
      <dgm:t>
        <a:bodyPr/>
        <a:lstStyle/>
        <a:p>
          <a:endParaRPr lang="en-US" noProof="0" dirty="0"/>
        </a:p>
      </dgm:t>
    </dgm:pt>
    <dgm:pt modelId="{E4EA7EE1-CD4B-44CC-B088-F6F96D21F1F8}" type="sibTrans" cxnId="{7532EE53-C0F7-42CA-919E-19E7EEE200F8}">
      <dgm:prSet/>
      <dgm:spPr/>
      <dgm:t>
        <a:bodyPr/>
        <a:lstStyle/>
        <a:p>
          <a:endParaRPr lang="en-US" noProof="0" dirty="0"/>
        </a:p>
      </dgm:t>
    </dgm:pt>
    <dgm:pt modelId="{847F1A17-5C8E-418A-8178-23D282EEE01B}" type="pres">
      <dgm:prSet presAssocID="{8CBBE87F-1223-4DCE-81D8-18186CB35DE8}" presName="CompostProcess" presStyleCnt="0">
        <dgm:presLayoutVars>
          <dgm:dir/>
          <dgm:resizeHandles val="exact"/>
        </dgm:presLayoutVars>
      </dgm:prSet>
      <dgm:spPr/>
      <dgm:t>
        <a:bodyPr/>
        <a:lstStyle/>
        <a:p>
          <a:endParaRPr lang="es-MX"/>
        </a:p>
      </dgm:t>
    </dgm:pt>
    <dgm:pt modelId="{7E67E975-6F4C-4A86-9DB1-BE9EAED6E2C5}" type="pres">
      <dgm:prSet presAssocID="{8CBBE87F-1223-4DCE-81D8-18186CB35DE8}" presName="arrow" presStyleLbl="bgShp" presStyleIdx="0" presStyleCnt="1"/>
      <dgm:spPr/>
      <dgm:t>
        <a:bodyPr/>
        <a:lstStyle/>
        <a:p>
          <a:endParaRPr lang="es-MX"/>
        </a:p>
      </dgm:t>
    </dgm:pt>
    <dgm:pt modelId="{D82BBD53-E77A-468A-A967-FDCA6D1DDA00}" type="pres">
      <dgm:prSet presAssocID="{8CBBE87F-1223-4DCE-81D8-18186CB35DE8}" presName="linearProcess" presStyleCnt="0"/>
      <dgm:spPr/>
      <dgm:t>
        <a:bodyPr/>
        <a:lstStyle/>
        <a:p>
          <a:endParaRPr lang="es-MX"/>
        </a:p>
      </dgm:t>
    </dgm:pt>
    <dgm:pt modelId="{0DA97087-3B62-4BD8-A5C7-85825620298F}" type="pres">
      <dgm:prSet presAssocID="{ADD4D448-9346-48C5-9C08-FBF9FDD2D698}" presName="textNode" presStyleLbl="node1" presStyleIdx="0" presStyleCnt="3">
        <dgm:presLayoutVars>
          <dgm:bulletEnabled val="1"/>
        </dgm:presLayoutVars>
      </dgm:prSet>
      <dgm:spPr/>
      <dgm:t>
        <a:bodyPr/>
        <a:lstStyle/>
        <a:p>
          <a:endParaRPr lang="es-MX"/>
        </a:p>
      </dgm:t>
    </dgm:pt>
    <dgm:pt modelId="{5C89E254-1484-4B90-B89B-2634DA38F801}" type="pres">
      <dgm:prSet presAssocID="{0AC4CA3C-4218-4CBF-9F96-0FAAC4470AE8}" presName="sibTrans" presStyleCnt="0"/>
      <dgm:spPr/>
      <dgm:t>
        <a:bodyPr/>
        <a:lstStyle/>
        <a:p>
          <a:endParaRPr lang="es-MX"/>
        </a:p>
      </dgm:t>
    </dgm:pt>
    <dgm:pt modelId="{C8B81357-0534-461C-98B4-E6C85CDCBA2C}" type="pres">
      <dgm:prSet presAssocID="{1F804A29-185A-4216-BCB5-63C72227B7BD}" presName="textNode" presStyleLbl="node1" presStyleIdx="1" presStyleCnt="3">
        <dgm:presLayoutVars>
          <dgm:bulletEnabled val="1"/>
        </dgm:presLayoutVars>
      </dgm:prSet>
      <dgm:spPr/>
      <dgm:t>
        <a:bodyPr/>
        <a:lstStyle/>
        <a:p>
          <a:endParaRPr lang="es-MX"/>
        </a:p>
      </dgm:t>
    </dgm:pt>
    <dgm:pt modelId="{28831D41-A8EE-45A6-B0DA-A557813EB0F8}" type="pres">
      <dgm:prSet presAssocID="{E345713A-1183-4EDC-A49B-4DE5F9EC5154}" presName="sibTrans" presStyleCnt="0"/>
      <dgm:spPr/>
      <dgm:t>
        <a:bodyPr/>
        <a:lstStyle/>
        <a:p>
          <a:endParaRPr lang="es-MX"/>
        </a:p>
      </dgm:t>
    </dgm:pt>
    <dgm:pt modelId="{F705525E-E5B2-4216-B98D-AFECA8666BB6}" type="pres">
      <dgm:prSet presAssocID="{518C08D0-BCAF-48D6-AF23-9B82916C9D56}" presName="textNode" presStyleLbl="node1" presStyleIdx="2" presStyleCnt="3">
        <dgm:presLayoutVars>
          <dgm:bulletEnabled val="1"/>
        </dgm:presLayoutVars>
      </dgm:prSet>
      <dgm:spPr/>
      <dgm:t>
        <a:bodyPr/>
        <a:lstStyle/>
        <a:p>
          <a:endParaRPr lang="es-MX"/>
        </a:p>
      </dgm:t>
    </dgm:pt>
  </dgm:ptLst>
  <dgm:cxnLst>
    <dgm:cxn modelId="{1999FB91-53F1-4AC9-B3F6-F010F8DA0603}" type="presOf" srcId="{518C08D0-BCAF-48D6-AF23-9B82916C9D56}" destId="{F705525E-E5B2-4216-B98D-AFECA8666BB6}" srcOrd="0" destOrd="0" presId="urn:microsoft.com/office/officeart/2005/8/layout/hProcess9"/>
    <dgm:cxn modelId="{89717A36-CA25-4012-AC6F-7C321E2B87C2}" srcId="{8CBBE87F-1223-4DCE-81D8-18186CB35DE8}" destId="{ADD4D448-9346-48C5-9C08-FBF9FDD2D698}" srcOrd="0" destOrd="0" parTransId="{A9B0FA55-E284-4ED0-B76F-BF65E7E4CB57}" sibTransId="{0AC4CA3C-4218-4CBF-9F96-0FAAC4470AE8}"/>
    <dgm:cxn modelId="{E1CF67AE-1AF0-4BB6-B518-080884DE7625}" type="presOf" srcId="{ADD4D448-9346-48C5-9C08-FBF9FDD2D698}" destId="{0DA97087-3B62-4BD8-A5C7-85825620298F}" srcOrd="0" destOrd="0" presId="urn:microsoft.com/office/officeart/2005/8/layout/hProcess9"/>
    <dgm:cxn modelId="{7532EE53-C0F7-42CA-919E-19E7EEE200F8}" srcId="{8CBBE87F-1223-4DCE-81D8-18186CB35DE8}" destId="{518C08D0-BCAF-48D6-AF23-9B82916C9D56}" srcOrd="2" destOrd="0" parTransId="{DB613E88-6B01-46B3-9A29-882E4CF0BE3A}" sibTransId="{E4EA7EE1-CD4B-44CC-B088-F6F96D21F1F8}"/>
    <dgm:cxn modelId="{4065F2F0-45F3-4666-A8D8-77ABE8FA96C0}" srcId="{8CBBE87F-1223-4DCE-81D8-18186CB35DE8}" destId="{1F804A29-185A-4216-BCB5-63C72227B7BD}" srcOrd="1" destOrd="0" parTransId="{95AD84BF-AABE-405C-9A58-B9BFBC2D054C}" sibTransId="{E345713A-1183-4EDC-A49B-4DE5F9EC5154}"/>
    <dgm:cxn modelId="{FD825E61-1B49-4164-B790-C830DCC854E5}" type="presOf" srcId="{1F804A29-185A-4216-BCB5-63C72227B7BD}" destId="{C8B81357-0534-461C-98B4-E6C85CDCBA2C}" srcOrd="0" destOrd="0" presId="urn:microsoft.com/office/officeart/2005/8/layout/hProcess9"/>
    <dgm:cxn modelId="{6BA50A29-1D8B-41B5-8F36-EAA5D31C28A3}" type="presOf" srcId="{8CBBE87F-1223-4DCE-81D8-18186CB35DE8}" destId="{847F1A17-5C8E-418A-8178-23D282EEE01B}" srcOrd="0" destOrd="0" presId="urn:microsoft.com/office/officeart/2005/8/layout/hProcess9"/>
    <dgm:cxn modelId="{617FC915-6BC0-4C1F-83AC-95048A4A0D24}" type="presParOf" srcId="{847F1A17-5C8E-418A-8178-23D282EEE01B}" destId="{7E67E975-6F4C-4A86-9DB1-BE9EAED6E2C5}" srcOrd="0" destOrd="0" presId="urn:microsoft.com/office/officeart/2005/8/layout/hProcess9"/>
    <dgm:cxn modelId="{9FF6735E-D3B8-4AB8-864F-DC6EFA55CE56}" type="presParOf" srcId="{847F1A17-5C8E-418A-8178-23D282EEE01B}" destId="{D82BBD53-E77A-468A-A967-FDCA6D1DDA00}" srcOrd="1" destOrd="0" presId="urn:microsoft.com/office/officeart/2005/8/layout/hProcess9"/>
    <dgm:cxn modelId="{40A8E018-10ED-41EF-93F2-024BA92A4B4F}" type="presParOf" srcId="{D82BBD53-E77A-468A-A967-FDCA6D1DDA00}" destId="{0DA97087-3B62-4BD8-A5C7-85825620298F}" srcOrd="0" destOrd="0" presId="urn:microsoft.com/office/officeart/2005/8/layout/hProcess9"/>
    <dgm:cxn modelId="{EA40C773-88E3-4B50-9E0E-ACB88FA4D4CE}" type="presParOf" srcId="{D82BBD53-E77A-468A-A967-FDCA6D1DDA00}" destId="{5C89E254-1484-4B90-B89B-2634DA38F801}" srcOrd="1" destOrd="0" presId="urn:microsoft.com/office/officeart/2005/8/layout/hProcess9"/>
    <dgm:cxn modelId="{DD8C25CA-922B-47D9-874E-2CF40BD9D968}" type="presParOf" srcId="{D82BBD53-E77A-468A-A967-FDCA6D1DDA00}" destId="{C8B81357-0534-461C-98B4-E6C85CDCBA2C}" srcOrd="2" destOrd="0" presId="urn:microsoft.com/office/officeart/2005/8/layout/hProcess9"/>
    <dgm:cxn modelId="{4499AD9B-3F98-42F5-A74B-0834965C7BC0}" type="presParOf" srcId="{D82BBD53-E77A-468A-A967-FDCA6D1DDA00}" destId="{28831D41-A8EE-45A6-B0DA-A557813EB0F8}" srcOrd="3" destOrd="0" presId="urn:microsoft.com/office/officeart/2005/8/layout/hProcess9"/>
    <dgm:cxn modelId="{6DEADBEA-158F-4A1E-A509-89C1D36A5ECA}" type="presParOf" srcId="{D82BBD53-E77A-468A-A967-FDCA6D1DDA00}" destId="{F705525E-E5B2-4216-B98D-AFECA8666BB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6F1A6E5-AA37-4B29-9A36-DC82399AECE2}"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34940127-3603-42B0-A236-025A7AFBCF0D}">
      <dgm:prSet/>
      <dgm:spPr/>
      <dgm:t>
        <a:bodyPr/>
        <a:lstStyle/>
        <a:p>
          <a:pPr rtl="0"/>
          <a:r>
            <a:rPr lang="en-GB" dirty="0" smtClean="0">
              <a:latin typeface="Century Gothic" panose="020B0502020202020204" pitchFamily="34" charset="0"/>
            </a:rPr>
            <a:t>Understanding the evaluatee</a:t>
          </a:r>
          <a:endParaRPr lang="es-MX" dirty="0">
            <a:latin typeface="Century Gothic" panose="020B0502020202020204" pitchFamily="34" charset="0"/>
          </a:endParaRPr>
        </a:p>
      </dgm:t>
    </dgm:pt>
    <dgm:pt modelId="{E7D4E44A-0E21-451B-B0C0-CED960A886FC}" type="parTrans" cxnId="{62969568-E2E9-4BD0-9578-85221749290D}">
      <dgm:prSet/>
      <dgm:spPr/>
      <dgm:t>
        <a:bodyPr/>
        <a:lstStyle/>
        <a:p>
          <a:endParaRPr lang="es-MX">
            <a:latin typeface="Century Gothic" panose="020B0502020202020204" pitchFamily="34" charset="0"/>
          </a:endParaRPr>
        </a:p>
      </dgm:t>
    </dgm:pt>
    <dgm:pt modelId="{30F5E65F-BD14-4BE0-B4E2-27785EA5468A}" type="sibTrans" cxnId="{62969568-E2E9-4BD0-9578-85221749290D}">
      <dgm:prSet/>
      <dgm:spPr/>
      <dgm:t>
        <a:bodyPr/>
        <a:lstStyle/>
        <a:p>
          <a:endParaRPr lang="es-MX">
            <a:latin typeface="Century Gothic" panose="020B0502020202020204" pitchFamily="34" charset="0"/>
          </a:endParaRPr>
        </a:p>
      </dgm:t>
    </dgm:pt>
    <dgm:pt modelId="{7F9BA6A8-8314-4567-9CE5-3BC034EA2649}">
      <dgm:prSet/>
      <dgm:spPr/>
      <dgm:t>
        <a:bodyPr/>
        <a:lstStyle/>
        <a:p>
          <a:pPr rtl="0"/>
          <a:r>
            <a:rPr lang="en-GB" dirty="0" smtClean="0">
              <a:latin typeface="Century Gothic" panose="020B0502020202020204" pitchFamily="34" charset="0"/>
            </a:rPr>
            <a:t>What it is for? What is the theory behind? What is it trying to accomplish?</a:t>
          </a:r>
          <a:endParaRPr lang="es-MX" dirty="0">
            <a:latin typeface="Century Gothic" panose="020B0502020202020204" pitchFamily="34" charset="0"/>
          </a:endParaRPr>
        </a:p>
      </dgm:t>
    </dgm:pt>
    <dgm:pt modelId="{06B23801-81FD-4C8F-902E-36AE0473C351}" type="parTrans" cxnId="{F8788325-A1EB-4174-A1E0-A9EA74C2C94F}">
      <dgm:prSet/>
      <dgm:spPr/>
      <dgm:t>
        <a:bodyPr/>
        <a:lstStyle/>
        <a:p>
          <a:endParaRPr lang="es-MX">
            <a:latin typeface="Century Gothic" panose="020B0502020202020204" pitchFamily="34" charset="0"/>
          </a:endParaRPr>
        </a:p>
      </dgm:t>
    </dgm:pt>
    <dgm:pt modelId="{D13C4907-CDCF-42AA-B718-BC91FF09941A}" type="sibTrans" cxnId="{F8788325-A1EB-4174-A1E0-A9EA74C2C94F}">
      <dgm:prSet/>
      <dgm:spPr/>
      <dgm:t>
        <a:bodyPr/>
        <a:lstStyle/>
        <a:p>
          <a:endParaRPr lang="es-MX">
            <a:latin typeface="Century Gothic" panose="020B0502020202020204" pitchFamily="34" charset="0"/>
          </a:endParaRPr>
        </a:p>
      </dgm:t>
    </dgm:pt>
    <dgm:pt modelId="{04A953B7-E230-4E6C-9406-AC49A0281D2A}">
      <dgm:prSet/>
      <dgm:spPr/>
      <dgm:t>
        <a:bodyPr/>
        <a:lstStyle/>
        <a:p>
          <a:pPr rtl="0"/>
          <a:r>
            <a:rPr lang="en-GB" dirty="0" smtClean="0">
              <a:latin typeface="Century Gothic" panose="020B0502020202020204" pitchFamily="34" charset="0"/>
            </a:rPr>
            <a:t>Understanding evaluatee needs</a:t>
          </a:r>
          <a:endParaRPr lang="es-MX" dirty="0">
            <a:latin typeface="Century Gothic" panose="020B0502020202020204" pitchFamily="34" charset="0"/>
          </a:endParaRPr>
        </a:p>
      </dgm:t>
    </dgm:pt>
    <dgm:pt modelId="{FE439315-278C-4DB4-A946-0787B7D5EE96}" type="parTrans" cxnId="{6C8B0114-7C19-4505-B02C-A2EA03D56879}">
      <dgm:prSet/>
      <dgm:spPr/>
      <dgm:t>
        <a:bodyPr/>
        <a:lstStyle/>
        <a:p>
          <a:endParaRPr lang="es-MX">
            <a:latin typeface="Century Gothic" panose="020B0502020202020204" pitchFamily="34" charset="0"/>
          </a:endParaRPr>
        </a:p>
      </dgm:t>
    </dgm:pt>
    <dgm:pt modelId="{30527E75-543A-43E4-A445-4C94045AE80E}" type="sibTrans" cxnId="{6C8B0114-7C19-4505-B02C-A2EA03D56879}">
      <dgm:prSet/>
      <dgm:spPr/>
      <dgm:t>
        <a:bodyPr/>
        <a:lstStyle/>
        <a:p>
          <a:endParaRPr lang="es-MX">
            <a:latin typeface="Century Gothic" panose="020B0502020202020204" pitchFamily="34" charset="0"/>
          </a:endParaRPr>
        </a:p>
      </dgm:t>
    </dgm:pt>
    <dgm:pt modelId="{B4B59FEE-63BE-4B13-9A95-1BC8CCD2421B}">
      <dgm:prSet/>
      <dgm:spPr/>
      <dgm:t>
        <a:bodyPr/>
        <a:lstStyle/>
        <a:p>
          <a:pPr rtl="0"/>
          <a:r>
            <a:rPr lang="en-GB" dirty="0" smtClean="0">
              <a:latin typeface="Century Gothic" panose="020B0502020202020204" pitchFamily="34" charset="0"/>
            </a:rPr>
            <a:t>In what phase is the evaluatee? What evidence will help the evaluatee to improve its performance?</a:t>
          </a:r>
          <a:endParaRPr lang="es-MX" dirty="0">
            <a:latin typeface="Century Gothic" panose="020B0502020202020204" pitchFamily="34" charset="0"/>
          </a:endParaRPr>
        </a:p>
      </dgm:t>
    </dgm:pt>
    <dgm:pt modelId="{A98E8406-1539-43AC-A3F1-9D02293901FB}" type="parTrans" cxnId="{9DE64744-A134-4B2F-BDE6-1254EC3E55BD}">
      <dgm:prSet/>
      <dgm:spPr/>
      <dgm:t>
        <a:bodyPr/>
        <a:lstStyle/>
        <a:p>
          <a:endParaRPr lang="es-MX">
            <a:latin typeface="Century Gothic" panose="020B0502020202020204" pitchFamily="34" charset="0"/>
          </a:endParaRPr>
        </a:p>
      </dgm:t>
    </dgm:pt>
    <dgm:pt modelId="{977FBC96-4127-48EC-A765-3E1501C23A30}" type="sibTrans" cxnId="{9DE64744-A134-4B2F-BDE6-1254EC3E55BD}">
      <dgm:prSet/>
      <dgm:spPr/>
      <dgm:t>
        <a:bodyPr/>
        <a:lstStyle/>
        <a:p>
          <a:endParaRPr lang="es-MX">
            <a:latin typeface="Century Gothic" panose="020B0502020202020204" pitchFamily="34" charset="0"/>
          </a:endParaRPr>
        </a:p>
      </dgm:t>
    </dgm:pt>
    <dgm:pt modelId="{9BBB518D-CF33-443A-9615-17B0200A3FEC}" type="pres">
      <dgm:prSet presAssocID="{16F1A6E5-AA37-4B29-9A36-DC82399AECE2}" presName="linear" presStyleCnt="0">
        <dgm:presLayoutVars>
          <dgm:animLvl val="lvl"/>
          <dgm:resizeHandles val="exact"/>
        </dgm:presLayoutVars>
      </dgm:prSet>
      <dgm:spPr/>
      <dgm:t>
        <a:bodyPr/>
        <a:lstStyle/>
        <a:p>
          <a:endParaRPr lang="es-MX"/>
        </a:p>
      </dgm:t>
    </dgm:pt>
    <dgm:pt modelId="{BF3E880A-9DEC-49EA-8C8F-B2D67915552D}" type="pres">
      <dgm:prSet presAssocID="{34940127-3603-42B0-A236-025A7AFBCF0D}" presName="parentText" presStyleLbl="node1" presStyleIdx="0" presStyleCnt="2">
        <dgm:presLayoutVars>
          <dgm:chMax val="0"/>
          <dgm:bulletEnabled val="1"/>
        </dgm:presLayoutVars>
      </dgm:prSet>
      <dgm:spPr/>
      <dgm:t>
        <a:bodyPr/>
        <a:lstStyle/>
        <a:p>
          <a:endParaRPr lang="es-MX"/>
        </a:p>
      </dgm:t>
    </dgm:pt>
    <dgm:pt modelId="{E6A84A55-255B-47F6-AB15-8BF0F1AF6913}" type="pres">
      <dgm:prSet presAssocID="{34940127-3603-42B0-A236-025A7AFBCF0D}" presName="childText" presStyleLbl="revTx" presStyleIdx="0" presStyleCnt="2">
        <dgm:presLayoutVars>
          <dgm:bulletEnabled val="1"/>
        </dgm:presLayoutVars>
      </dgm:prSet>
      <dgm:spPr/>
      <dgm:t>
        <a:bodyPr/>
        <a:lstStyle/>
        <a:p>
          <a:endParaRPr lang="es-MX"/>
        </a:p>
      </dgm:t>
    </dgm:pt>
    <dgm:pt modelId="{34A4A392-0F0E-46B3-8057-AC1191358162}" type="pres">
      <dgm:prSet presAssocID="{04A953B7-E230-4E6C-9406-AC49A0281D2A}" presName="parentText" presStyleLbl="node1" presStyleIdx="1" presStyleCnt="2">
        <dgm:presLayoutVars>
          <dgm:chMax val="0"/>
          <dgm:bulletEnabled val="1"/>
        </dgm:presLayoutVars>
      </dgm:prSet>
      <dgm:spPr/>
      <dgm:t>
        <a:bodyPr/>
        <a:lstStyle/>
        <a:p>
          <a:endParaRPr lang="es-MX"/>
        </a:p>
      </dgm:t>
    </dgm:pt>
    <dgm:pt modelId="{9EDC0D3A-ED69-437D-8489-697F53F803A2}" type="pres">
      <dgm:prSet presAssocID="{04A953B7-E230-4E6C-9406-AC49A0281D2A}" presName="childText" presStyleLbl="revTx" presStyleIdx="1" presStyleCnt="2">
        <dgm:presLayoutVars>
          <dgm:bulletEnabled val="1"/>
        </dgm:presLayoutVars>
      </dgm:prSet>
      <dgm:spPr/>
      <dgm:t>
        <a:bodyPr/>
        <a:lstStyle/>
        <a:p>
          <a:endParaRPr lang="es-MX"/>
        </a:p>
      </dgm:t>
    </dgm:pt>
  </dgm:ptLst>
  <dgm:cxnLst>
    <dgm:cxn modelId="{F8788325-A1EB-4174-A1E0-A9EA74C2C94F}" srcId="{34940127-3603-42B0-A236-025A7AFBCF0D}" destId="{7F9BA6A8-8314-4567-9CE5-3BC034EA2649}" srcOrd="0" destOrd="0" parTransId="{06B23801-81FD-4C8F-902E-36AE0473C351}" sibTransId="{D13C4907-CDCF-42AA-B718-BC91FF09941A}"/>
    <dgm:cxn modelId="{F4522D02-C588-4D7E-B45C-B623B51FA043}" type="presOf" srcId="{B4B59FEE-63BE-4B13-9A95-1BC8CCD2421B}" destId="{9EDC0D3A-ED69-437D-8489-697F53F803A2}" srcOrd="0" destOrd="0" presId="urn:microsoft.com/office/officeart/2005/8/layout/vList2"/>
    <dgm:cxn modelId="{D532472E-7424-4636-B1BB-1F7C7BFB678E}" type="presOf" srcId="{04A953B7-E230-4E6C-9406-AC49A0281D2A}" destId="{34A4A392-0F0E-46B3-8057-AC1191358162}" srcOrd="0" destOrd="0" presId="urn:microsoft.com/office/officeart/2005/8/layout/vList2"/>
    <dgm:cxn modelId="{F72B61FD-2D5D-4108-BF89-A761DDD4A0BD}" type="presOf" srcId="{34940127-3603-42B0-A236-025A7AFBCF0D}" destId="{BF3E880A-9DEC-49EA-8C8F-B2D67915552D}" srcOrd="0" destOrd="0" presId="urn:microsoft.com/office/officeart/2005/8/layout/vList2"/>
    <dgm:cxn modelId="{9DE64744-A134-4B2F-BDE6-1254EC3E55BD}" srcId="{04A953B7-E230-4E6C-9406-AC49A0281D2A}" destId="{B4B59FEE-63BE-4B13-9A95-1BC8CCD2421B}" srcOrd="0" destOrd="0" parTransId="{A98E8406-1539-43AC-A3F1-9D02293901FB}" sibTransId="{977FBC96-4127-48EC-A765-3E1501C23A30}"/>
    <dgm:cxn modelId="{D4CDD23B-0A99-41A2-A958-6FDBF95EE723}" type="presOf" srcId="{16F1A6E5-AA37-4B29-9A36-DC82399AECE2}" destId="{9BBB518D-CF33-443A-9615-17B0200A3FEC}" srcOrd="0" destOrd="0" presId="urn:microsoft.com/office/officeart/2005/8/layout/vList2"/>
    <dgm:cxn modelId="{62969568-E2E9-4BD0-9578-85221749290D}" srcId="{16F1A6E5-AA37-4B29-9A36-DC82399AECE2}" destId="{34940127-3603-42B0-A236-025A7AFBCF0D}" srcOrd="0" destOrd="0" parTransId="{E7D4E44A-0E21-451B-B0C0-CED960A886FC}" sibTransId="{30F5E65F-BD14-4BE0-B4E2-27785EA5468A}"/>
    <dgm:cxn modelId="{6C8B0114-7C19-4505-B02C-A2EA03D56879}" srcId="{16F1A6E5-AA37-4B29-9A36-DC82399AECE2}" destId="{04A953B7-E230-4E6C-9406-AC49A0281D2A}" srcOrd="1" destOrd="0" parTransId="{FE439315-278C-4DB4-A946-0787B7D5EE96}" sibTransId="{30527E75-543A-43E4-A445-4C94045AE80E}"/>
    <dgm:cxn modelId="{514AF290-6D54-4964-8FC8-7EB6E074EEF0}" type="presOf" srcId="{7F9BA6A8-8314-4567-9CE5-3BC034EA2649}" destId="{E6A84A55-255B-47F6-AB15-8BF0F1AF6913}" srcOrd="0" destOrd="0" presId="urn:microsoft.com/office/officeart/2005/8/layout/vList2"/>
    <dgm:cxn modelId="{7D5CAE02-7B70-4784-80B5-89AC2B65F6BE}" type="presParOf" srcId="{9BBB518D-CF33-443A-9615-17B0200A3FEC}" destId="{BF3E880A-9DEC-49EA-8C8F-B2D67915552D}" srcOrd="0" destOrd="0" presId="urn:microsoft.com/office/officeart/2005/8/layout/vList2"/>
    <dgm:cxn modelId="{F9C84D7F-34D8-4539-9F2E-F43E4FAFE6D9}" type="presParOf" srcId="{9BBB518D-CF33-443A-9615-17B0200A3FEC}" destId="{E6A84A55-255B-47F6-AB15-8BF0F1AF6913}" srcOrd="1" destOrd="0" presId="urn:microsoft.com/office/officeart/2005/8/layout/vList2"/>
    <dgm:cxn modelId="{E97F9E8D-D441-46D8-8567-CBBA3597A4A9}" type="presParOf" srcId="{9BBB518D-CF33-443A-9615-17B0200A3FEC}" destId="{34A4A392-0F0E-46B3-8057-AC1191358162}" srcOrd="2" destOrd="0" presId="urn:microsoft.com/office/officeart/2005/8/layout/vList2"/>
    <dgm:cxn modelId="{EC31DC27-4E05-4DCC-BD7D-B51A8B6C1A41}" type="presParOf" srcId="{9BBB518D-CF33-443A-9615-17B0200A3FEC}" destId="{9EDC0D3A-ED69-437D-8489-697F53F803A2}"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611F79-FB1F-464B-A978-A71F6B627C91}">
      <dsp:nvSpPr>
        <dsp:cNvPr id="0" name=""/>
        <dsp:cNvSpPr/>
      </dsp:nvSpPr>
      <dsp:spPr>
        <a:xfrm>
          <a:off x="0" y="152400"/>
          <a:ext cx="8270875" cy="10740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GB" sz="2700" kern="1200" dirty="0" smtClean="0">
              <a:solidFill>
                <a:schemeClr val="tx1"/>
              </a:solidFill>
              <a:latin typeface="Century Gothic" panose="020B0502020202020204" pitchFamily="34" charset="0"/>
            </a:rPr>
            <a:t>Comprehensive in terms of scope (i.e., evaluating a sector, broad policy, government)</a:t>
          </a:r>
          <a:endParaRPr lang="es-MX" sz="2700" kern="1200" dirty="0">
            <a:solidFill>
              <a:schemeClr val="tx1"/>
            </a:solidFill>
            <a:latin typeface="Century Gothic" panose="020B0502020202020204" pitchFamily="34" charset="0"/>
          </a:endParaRPr>
        </a:p>
      </dsp:txBody>
      <dsp:txXfrm>
        <a:off x="52431" y="204831"/>
        <a:ext cx="8166013" cy="969198"/>
      </dsp:txXfrm>
    </dsp:sp>
    <dsp:sp modelId="{AA36E1E2-9DA1-4AE1-A253-BD485D93A136}">
      <dsp:nvSpPr>
        <dsp:cNvPr id="0" name=""/>
        <dsp:cNvSpPr/>
      </dsp:nvSpPr>
      <dsp:spPr>
        <a:xfrm>
          <a:off x="0" y="1295400"/>
          <a:ext cx="8270875" cy="1074060"/>
        </a:xfrm>
        <a:prstGeom prst="round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GB" sz="2700" kern="1200" dirty="0" smtClean="0">
              <a:solidFill>
                <a:schemeClr val="tx1"/>
              </a:solidFill>
              <a:latin typeface="Century Gothic" panose="020B0502020202020204" pitchFamily="34" charset="0"/>
            </a:rPr>
            <a:t>Comprehensive in terms of approach (i.e., multiple perspectives)</a:t>
          </a:r>
          <a:endParaRPr lang="es-MX" sz="2700" kern="1200" dirty="0">
            <a:solidFill>
              <a:schemeClr val="tx1"/>
            </a:solidFill>
            <a:latin typeface="Century Gothic" panose="020B0502020202020204" pitchFamily="34" charset="0"/>
          </a:endParaRPr>
        </a:p>
      </dsp:txBody>
      <dsp:txXfrm>
        <a:off x="52431" y="1347831"/>
        <a:ext cx="8166013" cy="969198"/>
      </dsp:txXfrm>
    </dsp:sp>
    <dsp:sp modelId="{0057291E-52A1-4E4E-9F85-A9C4ADF5F266}">
      <dsp:nvSpPr>
        <dsp:cNvPr id="0" name=""/>
        <dsp:cNvSpPr/>
      </dsp:nvSpPr>
      <dsp:spPr>
        <a:xfrm>
          <a:off x="0" y="2438400"/>
          <a:ext cx="8270875" cy="1074060"/>
        </a:xfrm>
        <a:prstGeom prst="round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GB" sz="2700" kern="1200" dirty="0" smtClean="0">
              <a:solidFill>
                <a:schemeClr val="tx1"/>
              </a:solidFill>
              <a:latin typeface="Century Gothic" panose="020B0502020202020204" pitchFamily="34" charset="0"/>
            </a:rPr>
            <a:t>Comprehensive in terms of methods</a:t>
          </a:r>
          <a:endParaRPr lang="es-MX" sz="2700" kern="1200" dirty="0">
            <a:solidFill>
              <a:schemeClr val="tx1"/>
            </a:solidFill>
            <a:latin typeface="Century Gothic" panose="020B0502020202020204" pitchFamily="34" charset="0"/>
          </a:endParaRPr>
        </a:p>
      </dsp:txBody>
      <dsp:txXfrm>
        <a:off x="52431" y="2490831"/>
        <a:ext cx="8166013" cy="969198"/>
      </dsp:txXfrm>
    </dsp:sp>
    <dsp:sp modelId="{A5D3D310-4BAF-477E-A7DC-F2DE7394D5AE}">
      <dsp:nvSpPr>
        <dsp:cNvPr id="0" name=""/>
        <dsp:cNvSpPr/>
      </dsp:nvSpPr>
      <dsp:spPr>
        <a:xfrm>
          <a:off x="0" y="3581400"/>
          <a:ext cx="8270875" cy="107406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GB" sz="2700" kern="1200" dirty="0" smtClean="0">
              <a:solidFill>
                <a:schemeClr val="tx1"/>
              </a:solidFill>
              <a:latin typeface="Century Gothic" panose="020B0502020202020204" pitchFamily="34" charset="0"/>
            </a:rPr>
            <a:t>Comprehensive in terms of the evaluatee (programme, policy, intervention, institution</a:t>
          </a:r>
          <a:r>
            <a:rPr lang="en-GB" sz="2700" kern="1200" dirty="0" smtClean="0">
              <a:solidFill>
                <a:srgbClr val="1E185F"/>
              </a:solidFill>
              <a:latin typeface="Century Gothic" panose="020B0502020202020204" pitchFamily="34" charset="0"/>
            </a:rPr>
            <a:t>)</a:t>
          </a:r>
          <a:endParaRPr lang="es-MX" sz="2700" kern="1200" dirty="0">
            <a:solidFill>
              <a:srgbClr val="1E185F"/>
            </a:solidFill>
            <a:latin typeface="Century Gothic" panose="020B0502020202020204" pitchFamily="34" charset="0"/>
          </a:endParaRPr>
        </a:p>
      </dsp:txBody>
      <dsp:txXfrm>
        <a:off x="52431" y="3633831"/>
        <a:ext cx="8166013" cy="9691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52B5DB-3C19-4F1E-AD4C-3C53E399F981}">
      <dsp:nvSpPr>
        <dsp:cNvPr id="0" name=""/>
        <dsp:cNvSpPr/>
      </dsp:nvSpPr>
      <dsp:spPr>
        <a:xfrm>
          <a:off x="0" y="354194"/>
          <a:ext cx="8458200" cy="79150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GB" sz="3300" kern="1200" dirty="0" smtClean="0">
              <a:latin typeface="Century Gothic" panose="020B0502020202020204" pitchFamily="34" charset="0"/>
            </a:rPr>
            <a:t>What is relevant for the evaluatee?</a:t>
          </a:r>
          <a:endParaRPr lang="es-MX" sz="3300" kern="1200" dirty="0">
            <a:latin typeface="Century Gothic" panose="020B0502020202020204" pitchFamily="34" charset="0"/>
          </a:endParaRPr>
        </a:p>
      </dsp:txBody>
      <dsp:txXfrm>
        <a:off x="38638" y="392832"/>
        <a:ext cx="8380924" cy="714229"/>
      </dsp:txXfrm>
    </dsp:sp>
    <dsp:sp modelId="{4B92BB0C-0BC3-45DC-8B46-1ECBD26BB01C}">
      <dsp:nvSpPr>
        <dsp:cNvPr id="0" name=""/>
        <dsp:cNvSpPr/>
      </dsp:nvSpPr>
      <dsp:spPr>
        <a:xfrm>
          <a:off x="0" y="1145699"/>
          <a:ext cx="8458200"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548"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GB" sz="2600" kern="1200" dirty="0" smtClean="0">
              <a:latin typeface="Century Gothic" panose="020B0502020202020204" pitchFamily="34" charset="0"/>
            </a:rPr>
            <a:t>Depends on where in the cycle of operation</a:t>
          </a:r>
          <a:endParaRPr lang="es-MX" sz="2600" kern="1200" dirty="0">
            <a:latin typeface="Century Gothic" panose="020B0502020202020204" pitchFamily="34" charset="0"/>
          </a:endParaRPr>
        </a:p>
      </dsp:txBody>
      <dsp:txXfrm>
        <a:off x="0" y="1145699"/>
        <a:ext cx="8458200" cy="546480"/>
      </dsp:txXfrm>
    </dsp:sp>
    <dsp:sp modelId="{99E7F2E5-11D3-498A-A374-772ECABE057E}">
      <dsp:nvSpPr>
        <dsp:cNvPr id="0" name=""/>
        <dsp:cNvSpPr/>
      </dsp:nvSpPr>
      <dsp:spPr>
        <a:xfrm>
          <a:off x="0" y="1692180"/>
          <a:ext cx="8458200" cy="791505"/>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GB" sz="3300" kern="1200" dirty="0" smtClean="0">
              <a:latin typeface="Century Gothic" panose="020B0502020202020204" pitchFamily="34" charset="0"/>
            </a:rPr>
            <a:t>How better address relevant questions?</a:t>
          </a:r>
          <a:endParaRPr lang="es-MX" sz="3300" kern="1200" dirty="0">
            <a:latin typeface="Century Gothic" panose="020B0502020202020204" pitchFamily="34" charset="0"/>
          </a:endParaRPr>
        </a:p>
      </dsp:txBody>
      <dsp:txXfrm>
        <a:off x="38638" y="1730818"/>
        <a:ext cx="8380924" cy="714229"/>
      </dsp:txXfrm>
    </dsp:sp>
    <dsp:sp modelId="{4F49BF42-53F0-4DB4-A02B-A09E561A9C29}">
      <dsp:nvSpPr>
        <dsp:cNvPr id="0" name=""/>
        <dsp:cNvSpPr/>
      </dsp:nvSpPr>
      <dsp:spPr>
        <a:xfrm>
          <a:off x="0" y="2483684"/>
          <a:ext cx="8458200"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548"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GB" sz="2600" kern="1200" dirty="0" smtClean="0">
              <a:latin typeface="Century Gothic" panose="020B0502020202020204" pitchFamily="34" charset="0"/>
            </a:rPr>
            <a:t>Perspective, tools, methods that are most suitable for a particular question</a:t>
          </a:r>
          <a:endParaRPr lang="es-MX" sz="2600" kern="1200" dirty="0">
            <a:latin typeface="Century Gothic" panose="020B0502020202020204" pitchFamily="34" charset="0"/>
          </a:endParaRPr>
        </a:p>
      </dsp:txBody>
      <dsp:txXfrm>
        <a:off x="0" y="2483684"/>
        <a:ext cx="8458200" cy="8197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9B06D-7CEB-41CB-B1A2-0A4B9C3E84B1}">
      <dsp:nvSpPr>
        <dsp:cNvPr id="0" name=""/>
        <dsp:cNvSpPr/>
      </dsp:nvSpPr>
      <dsp:spPr>
        <a:xfrm>
          <a:off x="0" y="482560"/>
          <a:ext cx="9053513" cy="7675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noProof="0" dirty="0" smtClean="0">
              <a:latin typeface="Century Gothic" panose="020B0502020202020204" pitchFamily="34" charset="0"/>
            </a:rPr>
            <a:t>Ideally: Decision making to improve welfare </a:t>
          </a:r>
          <a:endParaRPr lang="en-US" sz="3200" kern="1200" noProof="0" dirty="0">
            <a:latin typeface="Century Gothic" panose="020B0502020202020204" pitchFamily="34" charset="0"/>
          </a:endParaRPr>
        </a:p>
      </dsp:txBody>
      <dsp:txXfrm>
        <a:off x="37467" y="520027"/>
        <a:ext cx="8978579" cy="692586"/>
      </dsp:txXfrm>
    </dsp:sp>
    <dsp:sp modelId="{EA28FB4C-CC3A-4295-844A-18902A448A83}">
      <dsp:nvSpPr>
        <dsp:cNvPr id="0" name=""/>
        <dsp:cNvSpPr/>
      </dsp:nvSpPr>
      <dsp:spPr>
        <a:xfrm>
          <a:off x="0" y="1250080"/>
          <a:ext cx="9053513" cy="129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7449"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n-US" sz="2500" kern="1200" noProof="0" dirty="0" smtClean="0">
              <a:latin typeface="Century Gothic" panose="020B0502020202020204" pitchFamily="34" charset="0"/>
            </a:rPr>
            <a:t>Identify a condition that requires attention</a:t>
          </a:r>
          <a:endParaRPr lang="en-US" sz="2500" kern="1200" noProof="0" dirty="0">
            <a:latin typeface="Century Gothic" panose="020B0502020202020204" pitchFamily="34" charset="0"/>
          </a:endParaRPr>
        </a:p>
        <a:p>
          <a:pPr marL="228600" lvl="1" indent="-228600" algn="l" defTabSz="1111250" rtl="0">
            <a:lnSpc>
              <a:spcPct val="90000"/>
            </a:lnSpc>
            <a:spcBef>
              <a:spcPct val="0"/>
            </a:spcBef>
            <a:spcAft>
              <a:spcPct val="20000"/>
            </a:spcAft>
            <a:buChar char="••"/>
          </a:pPr>
          <a:r>
            <a:rPr lang="en-US" sz="2500" kern="1200" noProof="0" dirty="0" smtClean="0">
              <a:latin typeface="Century Gothic" panose="020B0502020202020204" pitchFamily="34" charset="0"/>
            </a:rPr>
            <a:t>Design interventions/ programs / policies</a:t>
          </a:r>
          <a:endParaRPr lang="en-US" sz="2500" kern="1200" noProof="0" dirty="0">
            <a:latin typeface="Century Gothic" panose="020B0502020202020204" pitchFamily="34" charset="0"/>
          </a:endParaRPr>
        </a:p>
        <a:p>
          <a:pPr marL="228600" lvl="1" indent="-228600" algn="l" defTabSz="1111250" rtl="0">
            <a:lnSpc>
              <a:spcPct val="90000"/>
            </a:lnSpc>
            <a:spcBef>
              <a:spcPct val="0"/>
            </a:spcBef>
            <a:spcAft>
              <a:spcPct val="20000"/>
            </a:spcAft>
            <a:buChar char="••"/>
          </a:pPr>
          <a:r>
            <a:rPr lang="en-US" sz="2500" kern="1200" noProof="0" dirty="0" smtClean="0">
              <a:latin typeface="Century Gothic" panose="020B0502020202020204" pitchFamily="34" charset="0"/>
            </a:rPr>
            <a:t>Implement interventions/ programs / policies</a:t>
          </a:r>
          <a:endParaRPr lang="en-US" sz="2500" kern="1200" noProof="0" dirty="0">
            <a:latin typeface="Century Gothic" panose="020B0502020202020204" pitchFamily="34" charset="0"/>
          </a:endParaRPr>
        </a:p>
      </dsp:txBody>
      <dsp:txXfrm>
        <a:off x="0" y="1250080"/>
        <a:ext cx="9053513" cy="1291680"/>
      </dsp:txXfrm>
    </dsp:sp>
    <dsp:sp modelId="{C291578E-E497-4CAA-8360-02B06DD81707}">
      <dsp:nvSpPr>
        <dsp:cNvPr id="0" name=""/>
        <dsp:cNvSpPr/>
      </dsp:nvSpPr>
      <dsp:spPr>
        <a:xfrm>
          <a:off x="0" y="2541761"/>
          <a:ext cx="9053513" cy="76752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noProof="0" dirty="0" smtClean="0">
              <a:latin typeface="Century Gothic" panose="020B0502020202020204" pitchFamily="34" charset="0"/>
            </a:rPr>
            <a:t>What to do and how to do it?</a:t>
          </a:r>
          <a:endParaRPr lang="en-US" sz="3200" kern="1200" noProof="0" dirty="0">
            <a:latin typeface="Century Gothic" panose="020B0502020202020204" pitchFamily="34" charset="0"/>
          </a:endParaRPr>
        </a:p>
      </dsp:txBody>
      <dsp:txXfrm>
        <a:off x="37467" y="2579228"/>
        <a:ext cx="8978579" cy="692586"/>
      </dsp:txXfrm>
    </dsp:sp>
    <dsp:sp modelId="{7B823C65-E118-4F75-A733-BA295B033443}">
      <dsp:nvSpPr>
        <dsp:cNvPr id="0" name=""/>
        <dsp:cNvSpPr/>
      </dsp:nvSpPr>
      <dsp:spPr>
        <a:xfrm>
          <a:off x="0" y="3309281"/>
          <a:ext cx="9053513" cy="861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7449"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n-US" sz="2500" kern="1200" noProof="0" dirty="0" smtClean="0">
              <a:latin typeface="Century Gothic" panose="020B0502020202020204" pitchFamily="34" charset="0"/>
            </a:rPr>
            <a:t>Planning </a:t>
          </a:r>
          <a:endParaRPr lang="en-US" sz="2500" kern="1200" noProof="0" dirty="0">
            <a:latin typeface="Century Gothic" panose="020B0502020202020204" pitchFamily="34" charset="0"/>
          </a:endParaRPr>
        </a:p>
        <a:p>
          <a:pPr marL="228600" lvl="1" indent="-228600" algn="l" defTabSz="1111250" rtl="0">
            <a:lnSpc>
              <a:spcPct val="90000"/>
            </a:lnSpc>
            <a:spcBef>
              <a:spcPct val="0"/>
            </a:spcBef>
            <a:spcAft>
              <a:spcPct val="20000"/>
            </a:spcAft>
            <a:buChar char="••"/>
          </a:pPr>
          <a:r>
            <a:rPr lang="en-US" sz="2500" kern="1200" noProof="0" dirty="0" smtClean="0">
              <a:latin typeface="Century Gothic" panose="020B0502020202020204" pitchFamily="34" charset="0"/>
            </a:rPr>
            <a:t>Real life</a:t>
          </a:r>
          <a:endParaRPr lang="en-US" sz="2500" kern="1200" noProof="0" dirty="0">
            <a:latin typeface="Century Gothic" panose="020B0502020202020204" pitchFamily="34" charset="0"/>
          </a:endParaRPr>
        </a:p>
      </dsp:txBody>
      <dsp:txXfrm>
        <a:off x="0" y="3309281"/>
        <a:ext cx="9053513" cy="8611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0B6D8F-0D6B-45C1-958A-227FA7C1E62E}">
      <dsp:nvSpPr>
        <dsp:cNvPr id="0" name=""/>
        <dsp:cNvSpPr/>
      </dsp:nvSpPr>
      <dsp:spPr>
        <a:xfrm>
          <a:off x="9531" y="1233365"/>
          <a:ext cx="2112666" cy="776091"/>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en-US" sz="2000" kern="1200" noProof="0" dirty="0" smtClean="0">
              <a:latin typeface="Century Gothic" panose="020B0502020202020204" pitchFamily="34" charset="0"/>
            </a:rPr>
            <a:t>Design</a:t>
          </a:r>
          <a:endParaRPr lang="en-US" sz="2000" kern="1200" noProof="0" dirty="0">
            <a:latin typeface="Century Gothic" panose="020B0502020202020204" pitchFamily="34" charset="0"/>
          </a:endParaRPr>
        </a:p>
      </dsp:txBody>
      <dsp:txXfrm>
        <a:off x="9531" y="1233365"/>
        <a:ext cx="2112666" cy="517394"/>
      </dsp:txXfrm>
    </dsp:sp>
    <dsp:sp modelId="{417A5CBD-3752-4ACD-95D3-50C93295E3E1}">
      <dsp:nvSpPr>
        <dsp:cNvPr id="0" name=""/>
        <dsp:cNvSpPr/>
      </dsp:nvSpPr>
      <dsp:spPr>
        <a:xfrm>
          <a:off x="441823" y="1750759"/>
          <a:ext cx="2112666" cy="166725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noProof="0" dirty="0" smtClean="0">
              <a:latin typeface="Century Gothic" panose="020B0502020202020204" pitchFamily="34" charset="0"/>
            </a:rPr>
            <a:t>Identified causes</a:t>
          </a:r>
          <a:endParaRPr lang="en-US" sz="1800" kern="1200" noProof="0" dirty="0">
            <a:latin typeface="Century Gothic" panose="020B0502020202020204" pitchFamily="34" charset="0"/>
          </a:endParaRPr>
        </a:p>
        <a:p>
          <a:pPr marL="171450" lvl="1" indent="-171450" algn="l" defTabSz="800100">
            <a:lnSpc>
              <a:spcPct val="90000"/>
            </a:lnSpc>
            <a:spcBef>
              <a:spcPct val="0"/>
            </a:spcBef>
            <a:spcAft>
              <a:spcPct val="15000"/>
            </a:spcAft>
            <a:buChar char="••"/>
          </a:pPr>
          <a:r>
            <a:rPr lang="en-US" sz="1800" kern="1200" noProof="0" dirty="0" smtClean="0">
              <a:solidFill>
                <a:schemeClr val="tx1"/>
              </a:solidFill>
              <a:latin typeface="Century Gothic" panose="020B0502020202020204" pitchFamily="34" charset="0"/>
            </a:rPr>
            <a:t>Best available evidence</a:t>
          </a:r>
          <a:endParaRPr lang="en-US" sz="1800" kern="1200" noProof="0" dirty="0">
            <a:solidFill>
              <a:schemeClr val="tx1"/>
            </a:solidFill>
            <a:latin typeface="Century Gothic" panose="020B0502020202020204" pitchFamily="34" charset="0"/>
          </a:endParaRPr>
        </a:p>
      </dsp:txBody>
      <dsp:txXfrm>
        <a:off x="490655" y="1799591"/>
        <a:ext cx="2015002" cy="1569586"/>
      </dsp:txXfrm>
    </dsp:sp>
    <dsp:sp modelId="{B2B98A26-71FD-49B5-96A1-70F4DC28F76A}">
      <dsp:nvSpPr>
        <dsp:cNvPr id="0" name=""/>
        <dsp:cNvSpPr/>
      </dsp:nvSpPr>
      <dsp:spPr>
        <a:xfrm>
          <a:off x="2442399" y="1229022"/>
          <a:ext cx="678828" cy="52607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noProof="0" dirty="0">
            <a:latin typeface="Century Gothic" panose="020B0502020202020204" pitchFamily="34" charset="0"/>
          </a:endParaRPr>
        </a:p>
      </dsp:txBody>
      <dsp:txXfrm>
        <a:off x="2442399" y="1334238"/>
        <a:ext cx="521004" cy="315647"/>
      </dsp:txXfrm>
    </dsp:sp>
    <dsp:sp modelId="{F14F4965-A207-4344-9563-B432BE95C01C}">
      <dsp:nvSpPr>
        <dsp:cNvPr id="0" name=""/>
        <dsp:cNvSpPr/>
      </dsp:nvSpPr>
      <dsp:spPr>
        <a:xfrm>
          <a:off x="3403005" y="1233365"/>
          <a:ext cx="2115081" cy="776091"/>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en-US" sz="2000" kern="1200" noProof="0" dirty="0" smtClean="0">
              <a:latin typeface="Century Gothic" panose="020B0502020202020204" pitchFamily="34" charset="0"/>
            </a:rPr>
            <a:t>Operation</a:t>
          </a:r>
          <a:endParaRPr lang="en-US" sz="2000" kern="1200" noProof="0" dirty="0">
            <a:latin typeface="Century Gothic" panose="020B0502020202020204" pitchFamily="34" charset="0"/>
          </a:endParaRPr>
        </a:p>
      </dsp:txBody>
      <dsp:txXfrm>
        <a:off x="3403005" y="1233365"/>
        <a:ext cx="2115081" cy="517394"/>
      </dsp:txXfrm>
    </dsp:sp>
    <dsp:sp modelId="{3A70065A-6FCD-4D79-B33B-777AF2BFC647}">
      <dsp:nvSpPr>
        <dsp:cNvPr id="0" name=""/>
        <dsp:cNvSpPr/>
      </dsp:nvSpPr>
      <dsp:spPr>
        <a:xfrm>
          <a:off x="3603357" y="1750759"/>
          <a:ext cx="2578961" cy="166725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noProof="0" dirty="0" smtClean="0">
              <a:latin typeface="Century Gothic" panose="020B0502020202020204" pitchFamily="34" charset="0"/>
            </a:rPr>
            <a:t>Implementation</a:t>
          </a:r>
          <a:r>
            <a:rPr lang="en-US" sz="1800" kern="1200" noProof="0" dirty="0" smtClean="0">
              <a:latin typeface="Century Gothic" panose="020B0502020202020204" pitchFamily="34" charset="0"/>
            </a:rPr>
            <a:t> according to design</a:t>
          </a:r>
          <a:endParaRPr lang="en-US" sz="1800" kern="1200" noProof="0" dirty="0">
            <a:latin typeface="Century Gothic" panose="020B0502020202020204" pitchFamily="34" charset="0"/>
          </a:endParaRPr>
        </a:p>
        <a:p>
          <a:pPr marL="171450" lvl="1" indent="-171450" algn="l" defTabSz="800100">
            <a:lnSpc>
              <a:spcPct val="90000"/>
            </a:lnSpc>
            <a:spcBef>
              <a:spcPct val="0"/>
            </a:spcBef>
            <a:spcAft>
              <a:spcPct val="15000"/>
            </a:spcAft>
            <a:buChar char="••"/>
          </a:pPr>
          <a:r>
            <a:rPr lang="en-US" sz="1800" kern="1200" noProof="0" dirty="0" smtClean="0">
              <a:latin typeface="Century Gothic" panose="020B0502020202020204" pitchFamily="34" charset="0"/>
            </a:rPr>
            <a:t>Standardization</a:t>
          </a:r>
          <a:endParaRPr lang="en-US" sz="1800" kern="1200" noProof="0" dirty="0">
            <a:latin typeface="Century Gothic" panose="020B0502020202020204" pitchFamily="34" charset="0"/>
          </a:endParaRPr>
        </a:p>
      </dsp:txBody>
      <dsp:txXfrm>
        <a:off x="3652189" y="1799591"/>
        <a:ext cx="2481297" cy="1569586"/>
      </dsp:txXfrm>
    </dsp:sp>
    <dsp:sp modelId="{62FF4B02-A3CA-4591-AE1A-365918593CF1}">
      <dsp:nvSpPr>
        <dsp:cNvPr id="0" name=""/>
        <dsp:cNvSpPr/>
      </dsp:nvSpPr>
      <dsp:spPr>
        <a:xfrm>
          <a:off x="5896274" y="1229022"/>
          <a:ext cx="801756" cy="526079"/>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n-US" sz="400" kern="1200" noProof="0" dirty="0">
            <a:latin typeface="Century Gothic" panose="020B0502020202020204" pitchFamily="34" charset="0"/>
          </a:endParaRPr>
        </a:p>
      </dsp:txBody>
      <dsp:txXfrm>
        <a:off x="5896274" y="1334238"/>
        <a:ext cx="643932" cy="315647"/>
      </dsp:txXfrm>
    </dsp:sp>
    <dsp:sp modelId="{E5804558-BF9F-4BE0-BD2A-A3394D0616BA}">
      <dsp:nvSpPr>
        <dsp:cNvPr id="0" name=""/>
        <dsp:cNvSpPr/>
      </dsp:nvSpPr>
      <dsp:spPr>
        <a:xfrm>
          <a:off x="7030835" y="1233365"/>
          <a:ext cx="2112666" cy="776091"/>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en-US" sz="2000" kern="1200" noProof="0" dirty="0" smtClean="0">
              <a:latin typeface="Century Gothic" panose="020B0502020202020204" pitchFamily="34" charset="0"/>
            </a:rPr>
            <a:t>Results</a:t>
          </a:r>
          <a:endParaRPr lang="en-US" sz="2000" kern="1200" noProof="0" dirty="0">
            <a:latin typeface="Century Gothic" panose="020B0502020202020204" pitchFamily="34" charset="0"/>
          </a:endParaRPr>
        </a:p>
      </dsp:txBody>
      <dsp:txXfrm>
        <a:off x="7030835" y="1233365"/>
        <a:ext cx="2112666" cy="517394"/>
      </dsp:txXfrm>
    </dsp:sp>
    <dsp:sp modelId="{9CBCABA1-FD9E-417A-B428-C8A3E24DBD08}">
      <dsp:nvSpPr>
        <dsp:cNvPr id="0" name=""/>
        <dsp:cNvSpPr/>
      </dsp:nvSpPr>
      <dsp:spPr>
        <a:xfrm>
          <a:off x="7463127" y="1750759"/>
          <a:ext cx="2112666" cy="166725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noProof="0" dirty="0" smtClean="0">
              <a:latin typeface="Century Gothic" panose="020B0502020202020204" pitchFamily="34" charset="0"/>
            </a:rPr>
            <a:t>Accomplishment </a:t>
          </a:r>
          <a:r>
            <a:rPr lang="en-US" sz="1800" kern="1200" noProof="0" dirty="0" smtClean="0">
              <a:latin typeface="Century Gothic" panose="020B0502020202020204" pitchFamily="34" charset="0"/>
            </a:rPr>
            <a:t>of goals</a:t>
          </a:r>
          <a:endParaRPr lang="en-US" sz="1800" kern="1200" noProof="0" dirty="0">
            <a:latin typeface="Century Gothic" panose="020B0502020202020204" pitchFamily="34" charset="0"/>
          </a:endParaRPr>
        </a:p>
        <a:p>
          <a:pPr marL="171450" lvl="1" indent="-171450" algn="l" defTabSz="800100">
            <a:lnSpc>
              <a:spcPct val="90000"/>
            </a:lnSpc>
            <a:spcBef>
              <a:spcPct val="0"/>
            </a:spcBef>
            <a:spcAft>
              <a:spcPct val="15000"/>
            </a:spcAft>
            <a:buChar char="••"/>
          </a:pPr>
          <a:r>
            <a:rPr lang="en-US" sz="1800" kern="1200" noProof="0" dirty="0" smtClean="0">
              <a:latin typeface="Century Gothic" panose="020B0502020202020204" pitchFamily="34" charset="0"/>
            </a:rPr>
            <a:t>Effectiveness</a:t>
          </a:r>
          <a:endParaRPr lang="en-US" sz="1800" kern="1200" noProof="0" dirty="0">
            <a:latin typeface="Century Gothic" panose="020B0502020202020204" pitchFamily="34" charset="0"/>
          </a:endParaRPr>
        </a:p>
      </dsp:txBody>
      <dsp:txXfrm>
        <a:off x="7511959" y="1799591"/>
        <a:ext cx="2015002" cy="15695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E2804F-306A-489E-90FA-7C984CAE932C}">
      <dsp:nvSpPr>
        <dsp:cNvPr id="0" name=""/>
        <dsp:cNvSpPr/>
      </dsp:nvSpPr>
      <dsp:spPr>
        <a:xfrm>
          <a:off x="0" y="211349"/>
          <a:ext cx="9053513" cy="113198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noProof="0" dirty="0" smtClean="0">
              <a:latin typeface="Century Gothic" panose="020B0502020202020204" pitchFamily="34" charset="0"/>
            </a:rPr>
            <a:t>Basics of comprehensive evaluation</a:t>
          </a:r>
          <a:endParaRPr lang="en-US" sz="3000" kern="1200" noProof="0" dirty="0">
            <a:latin typeface="Century Gothic" panose="020B0502020202020204" pitchFamily="34" charset="0"/>
          </a:endParaRPr>
        </a:p>
      </dsp:txBody>
      <dsp:txXfrm>
        <a:off x="55259" y="266608"/>
        <a:ext cx="8942995" cy="1021467"/>
      </dsp:txXfrm>
    </dsp:sp>
    <dsp:sp modelId="{02EA115C-E2E0-4F9B-BEF7-6CA19566AFDA}">
      <dsp:nvSpPr>
        <dsp:cNvPr id="0" name=""/>
        <dsp:cNvSpPr/>
      </dsp:nvSpPr>
      <dsp:spPr>
        <a:xfrm>
          <a:off x="0" y="1343335"/>
          <a:ext cx="9053513" cy="13786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7449"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noProof="0" dirty="0" smtClean="0">
              <a:latin typeface="Century Gothic" panose="020B0502020202020204" pitchFamily="34" charset="0"/>
            </a:rPr>
            <a:t>Evaluation phases mirroring programs life-cycle</a:t>
          </a:r>
          <a:endParaRPr lang="en-US" sz="2300" kern="1200" noProof="0" dirty="0">
            <a:latin typeface="Century Gothic" panose="020B0502020202020204" pitchFamily="34" charset="0"/>
          </a:endParaRPr>
        </a:p>
        <a:p>
          <a:pPr marL="228600" lvl="1" indent="-228600" algn="l" defTabSz="1022350" rtl="0">
            <a:lnSpc>
              <a:spcPct val="90000"/>
            </a:lnSpc>
            <a:spcBef>
              <a:spcPct val="0"/>
            </a:spcBef>
            <a:spcAft>
              <a:spcPct val="20000"/>
            </a:spcAft>
            <a:buChar char="••"/>
          </a:pPr>
          <a:r>
            <a:rPr lang="en-US" sz="2300" kern="1200" noProof="0" dirty="0" smtClean="0">
              <a:latin typeface="Century Gothic" panose="020B0502020202020204" pitchFamily="34" charset="0"/>
            </a:rPr>
            <a:t>Linking program phases from evaluation perspective</a:t>
          </a:r>
          <a:endParaRPr lang="en-US" sz="2300" kern="1200" noProof="0" dirty="0">
            <a:latin typeface="Century Gothic" panose="020B0502020202020204" pitchFamily="34" charset="0"/>
          </a:endParaRPr>
        </a:p>
      </dsp:txBody>
      <dsp:txXfrm>
        <a:off x="0" y="1343335"/>
        <a:ext cx="9053513" cy="1378620"/>
      </dsp:txXfrm>
    </dsp:sp>
    <dsp:sp modelId="{40F73228-E531-4876-9866-3C4B426BC7E4}">
      <dsp:nvSpPr>
        <dsp:cNvPr id="0" name=""/>
        <dsp:cNvSpPr/>
      </dsp:nvSpPr>
      <dsp:spPr>
        <a:xfrm>
          <a:off x="0" y="2675898"/>
          <a:ext cx="9053513" cy="106540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noProof="0" dirty="0" smtClean="0">
              <a:latin typeface="Century Gothic" panose="020B0502020202020204" pitchFamily="34" charset="0"/>
            </a:rPr>
            <a:t>It is proposing evaluation as a stepwise building</a:t>
          </a:r>
          <a:endParaRPr lang="en-US" sz="3000" kern="1200" noProof="0" dirty="0">
            <a:latin typeface="Century Gothic" panose="020B0502020202020204" pitchFamily="34" charset="0"/>
          </a:endParaRPr>
        </a:p>
      </dsp:txBody>
      <dsp:txXfrm>
        <a:off x="52009" y="2727907"/>
        <a:ext cx="8949495" cy="961382"/>
      </dsp:txXfrm>
    </dsp:sp>
    <dsp:sp modelId="{7BB1EB75-12B9-4535-9DB6-DEFB8A89FF5F}">
      <dsp:nvSpPr>
        <dsp:cNvPr id="0" name=""/>
        <dsp:cNvSpPr/>
      </dsp:nvSpPr>
      <dsp:spPr>
        <a:xfrm>
          <a:off x="0" y="3787355"/>
          <a:ext cx="9053513" cy="1751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7449"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noProof="0" dirty="0" smtClean="0">
              <a:latin typeface="Century Gothic" panose="020B0502020202020204" pitchFamily="34" charset="0"/>
            </a:rPr>
            <a:t>The design of a program is its foundations, identify what is intended to achieve</a:t>
          </a:r>
          <a:endParaRPr lang="en-US" sz="2300" kern="1200" noProof="0" dirty="0">
            <a:latin typeface="Century Gothic" panose="020B0502020202020204" pitchFamily="34" charset="0"/>
          </a:endParaRPr>
        </a:p>
        <a:p>
          <a:pPr marL="228600" lvl="1" indent="-228600" algn="l" defTabSz="1022350" rtl="0">
            <a:lnSpc>
              <a:spcPct val="90000"/>
            </a:lnSpc>
            <a:spcBef>
              <a:spcPct val="0"/>
            </a:spcBef>
            <a:spcAft>
              <a:spcPct val="20000"/>
            </a:spcAft>
            <a:buChar char="••"/>
          </a:pPr>
          <a:r>
            <a:rPr lang="en-US" sz="2300" kern="1200" noProof="0" dirty="0" smtClean="0">
              <a:latin typeface="Century Gothic" panose="020B0502020202020204" pitchFamily="34" charset="0"/>
            </a:rPr>
            <a:t>Define what indicators should be used to measure success</a:t>
          </a:r>
          <a:endParaRPr lang="en-US" sz="2300" kern="1200" noProof="0" dirty="0">
            <a:latin typeface="Century Gothic" panose="020B0502020202020204" pitchFamily="34" charset="0"/>
          </a:endParaRPr>
        </a:p>
      </dsp:txBody>
      <dsp:txXfrm>
        <a:off x="0" y="3787355"/>
        <a:ext cx="9053513" cy="17512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136044-2DC1-4143-B432-B506FC1ABEDE}">
      <dsp:nvSpPr>
        <dsp:cNvPr id="0" name=""/>
        <dsp:cNvSpPr/>
      </dsp:nvSpPr>
      <dsp:spPr>
        <a:xfrm>
          <a:off x="0" y="883672"/>
          <a:ext cx="9053513" cy="1216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noProof="0" dirty="0" smtClean="0">
              <a:latin typeface="Century Gothic" panose="020B0502020202020204" pitchFamily="34" charset="0"/>
            </a:rPr>
            <a:t>Comprehensive evaluation as a process</a:t>
          </a:r>
          <a:endParaRPr lang="en-US" sz="3200" kern="1200" noProof="0" dirty="0">
            <a:latin typeface="Century Gothic" panose="020B0502020202020204" pitchFamily="34" charset="0"/>
          </a:endParaRPr>
        </a:p>
      </dsp:txBody>
      <dsp:txXfrm>
        <a:off x="59399" y="943071"/>
        <a:ext cx="8934715" cy="1098002"/>
      </dsp:txXfrm>
    </dsp:sp>
    <dsp:sp modelId="{9EBE455D-8919-4BF1-889B-0C755387DA2A}">
      <dsp:nvSpPr>
        <dsp:cNvPr id="0" name=""/>
        <dsp:cNvSpPr/>
      </dsp:nvSpPr>
      <dsp:spPr>
        <a:xfrm>
          <a:off x="0" y="2726518"/>
          <a:ext cx="9053513" cy="1513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7449" tIns="30480" rIns="170688" bIns="30480" numCol="1" spcCol="1270" anchor="t" anchorCtr="0">
          <a:noAutofit/>
        </a:bodyPr>
        <a:lstStyle/>
        <a:p>
          <a:pPr marL="228600" lvl="1" indent="-228600" algn="l" defTabSz="1066800" rtl="0">
            <a:lnSpc>
              <a:spcPct val="90000"/>
            </a:lnSpc>
            <a:spcBef>
              <a:spcPct val="0"/>
            </a:spcBef>
            <a:spcAft>
              <a:spcPct val="20000"/>
            </a:spcAft>
            <a:buChar char="••"/>
          </a:pPr>
          <a:r>
            <a:rPr lang="en-US" sz="2400" kern="1200" noProof="0" dirty="0" smtClean="0">
              <a:latin typeface="Century Gothic" panose="020B0502020202020204" pitchFamily="34" charset="0"/>
            </a:rPr>
            <a:t>Each type of evaluation is an input for the next phase of evaluation (and of the program)</a:t>
          </a:r>
          <a:endParaRPr lang="en-US" sz="2400" kern="1200" noProof="0" dirty="0">
            <a:latin typeface="Century Gothic" panose="020B0502020202020204" pitchFamily="34" charset="0"/>
          </a:endParaRPr>
        </a:p>
        <a:p>
          <a:pPr marL="228600" lvl="1" indent="-228600" algn="l" defTabSz="1066800" rtl="0">
            <a:lnSpc>
              <a:spcPct val="90000"/>
            </a:lnSpc>
            <a:spcBef>
              <a:spcPct val="0"/>
            </a:spcBef>
            <a:spcAft>
              <a:spcPct val="20000"/>
            </a:spcAft>
            <a:buChar char="••"/>
          </a:pPr>
          <a:r>
            <a:rPr lang="en-US" sz="2400" kern="1200" noProof="0" dirty="0" smtClean="0">
              <a:latin typeface="Century Gothic" panose="020B0502020202020204" pitchFamily="34" charset="0"/>
            </a:rPr>
            <a:t>i.e. evidence from an evaluation phase is needed for the next phase</a:t>
          </a:r>
          <a:endParaRPr lang="en-US" sz="2400" kern="1200" noProof="0" dirty="0">
            <a:latin typeface="Century Gothic" panose="020B0502020202020204" pitchFamily="34" charset="0"/>
          </a:endParaRPr>
        </a:p>
      </dsp:txBody>
      <dsp:txXfrm>
        <a:off x="0" y="2726518"/>
        <a:ext cx="9053513" cy="151368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67E975-6F4C-4A86-9DB1-BE9EAED6E2C5}">
      <dsp:nvSpPr>
        <dsp:cNvPr id="0" name=""/>
        <dsp:cNvSpPr/>
      </dsp:nvSpPr>
      <dsp:spPr>
        <a:xfrm>
          <a:off x="678894" y="0"/>
          <a:ext cx="7694136" cy="5130799"/>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A97087-3B62-4BD8-A5C7-85825620298F}">
      <dsp:nvSpPr>
        <dsp:cNvPr id="0" name=""/>
        <dsp:cNvSpPr/>
      </dsp:nvSpPr>
      <dsp:spPr>
        <a:xfrm>
          <a:off x="9723" y="1539239"/>
          <a:ext cx="2913588" cy="20523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US" sz="2500" kern="1200" noProof="0" dirty="0" smtClean="0">
              <a:latin typeface="Century Gothic" panose="020B0502020202020204" pitchFamily="34" charset="0"/>
            </a:rPr>
            <a:t>Evidence based design</a:t>
          </a:r>
          <a:endParaRPr lang="en-US" sz="2500" kern="1200" noProof="0" dirty="0">
            <a:latin typeface="Century Gothic" panose="020B0502020202020204" pitchFamily="34" charset="0"/>
          </a:endParaRPr>
        </a:p>
      </dsp:txBody>
      <dsp:txXfrm>
        <a:off x="109909" y="1639425"/>
        <a:ext cx="2713216" cy="1851948"/>
      </dsp:txXfrm>
    </dsp:sp>
    <dsp:sp modelId="{C8B81357-0534-461C-98B4-E6C85CDCBA2C}">
      <dsp:nvSpPr>
        <dsp:cNvPr id="0" name=""/>
        <dsp:cNvSpPr/>
      </dsp:nvSpPr>
      <dsp:spPr>
        <a:xfrm>
          <a:off x="3069168" y="1539239"/>
          <a:ext cx="2913588" cy="205232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US" sz="2500" kern="1200" noProof="0" dirty="0" smtClean="0">
              <a:latin typeface="Century Gothic" panose="020B0502020202020204" pitchFamily="34" charset="0"/>
            </a:rPr>
            <a:t>Implementation according to planning</a:t>
          </a:r>
          <a:endParaRPr lang="en-US" sz="2500" kern="1200" noProof="0" dirty="0">
            <a:latin typeface="Century Gothic" panose="020B0502020202020204" pitchFamily="34" charset="0"/>
          </a:endParaRPr>
        </a:p>
      </dsp:txBody>
      <dsp:txXfrm>
        <a:off x="3169354" y="1639425"/>
        <a:ext cx="2713216" cy="1851948"/>
      </dsp:txXfrm>
    </dsp:sp>
    <dsp:sp modelId="{F705525E-E5B2-4216-B98D-AFECA8666BB6}">
      <dsp:nvSpPr>
        <dsp:cNvPr id="0" name=""/>
        <dsp:cNvSpPr/>
      </dsp:nvSpPr>
      <dsp:spPr>
        <a:xfrm>
          <a:off x="6128612" y="1539239"/>
          <a:ext cx="2913588" cy="205232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US" sz="2500" kern="1200" noProof="0" dirty="0" smtClean="0">
              <a:latin typeface="Century Gothic" panose="020B0502020202020204" pitchFamily="34" charset="0"/>
            </a:rPr>
            <a:t>Measuring results</a:t>
          </a:r>
          <a:endParaRPr lang="en-US" sz="2500" kern="1200" noProof="0" dirty="0">
            <a:latin typeface="Century Gothic" panose="020B0502020202020204" pitchFamily="34" charset="0"/>
          </a:endParaRPr>
        </a:p>
      </dsp:txBody>
      <dsp:txXfrm>
        <a:off x="6228798" y="1639425"/>
        <a:ext cx="2713216" cy="18519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E880A-9DEC-49EA-8C8F-B2D67915552D}">
      <dsp:nvSpPr>
        <dsp:cNvPr id="0" name=""/>
        <dsp:cNvSpPr/>
      </dsp:nvSpPr>
      <dsp:spPr>
        <a:xfrm>
          <a:off x="0" y="281221"/>
          <a:ext cx="9109075" cy="100737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en-GB" sz="4200" kern="1200" dirty="0" smtClean="0">
              <a:latin typeface="Century Gothic" panose="020B0502020202020204" pitchFamily="34" charset="0"/>
            </a:rPr>
            <a:t>Understanding the evaluatee</a:t>
          </a:r>
          <a:endParaRPr lang="es-MX" sz="4200" kern="1200" dirty="0">
            <a:latin typeface="Century Gothic" panose="020B0502020202020204" pitchFamily="34" charset="0"/>
          </a:endParaRPr>
        </a:p>
      </dsp:txBody>
      <dsp:txXfrm>
        <a:off x="49176" y="330397"/>
        <a:ext cx="9010723" cy="909018"/>
      </dsp:txXfrm>
    </dsp:sp>
    <dsp:sp modelId="{E6A84A55-255B-47F6-AB15-8BF0F1AF6913}">
      <dsp:nvSpPr>
        <dsp:cNvPr id="0" name=""/>
        <dsp:cNvSpPr/>
      </dsp:nvSpPr>
      <dsp:spPr>
        <a:xfrm>
          <a:off x="0" y="1288591"/>
          <a:ext cx="9109075"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9213" tIns="53340" rIns="298704" bIns="53340" numCol="1" spcCol="1270" anchor="t" anchorCtr="0">
          <a:noAutofit/>
        </a:bodyPr>
        <a:lstStyle/>
        <a:p>
          <a:pPr marL="285750" lvl="1" indent="-285750" algn="l" defTabSz="1466850" rtl="0">
            <a:lnSpc>
              <a:spcPct val="90000"/>
            </a:lnSpc>
            <a:spcBef>
              <a:spcPct val="0"/>
            </a:spcBef>
            <a:spcAft>
              <a:spcPct val="20000"/>
            </a:spcAft>
            <a:buChar char="••"/>
          </a:pPr>
          <a:r>
            <a:rPr lang="en-GB" sz="3300" kern="1200" dirty="0" smtClean="0">
              <a:latin typeface="Century Gothic" panose="020B0502020202020204" pitchFamily="34" charset="0"/>
            </a:rPr>
            <a:t>What it is for? What is the theory behind? What is it trying to accomplish?</a:t>
          </a:r>
          <a:endParaRPr lang="es-MX" sz="3300" kern="1200" dirty="0">
            <a:latin typeface="Century Gothic" panose="020B0502020202020204" pitchFamily="34" charset="0"/>
          </a:endParaRPr>
        </a:p>
      </dsp:txBody>
      <dsp:txXfrm>
        <a:off x="0" y="1288591"/>
        <a:ext cx="9109075" cy="1043280"/>
      </dsp:txXfrm>
    </dsp:sp>
    <dsp:sp modelId="{34A4A392-0F0E-46B3-8057-AC1191358162}">
      <dsp:nvSpPr>
        <dsp:cNvPr id="0" name=""/>
        <dsp:cNvSpPr/>
      </dsp:nvSpPr>
      <dsp:spPr>
        <a:xfrm>
          <a:off x="0" y="2331871"/>
          <a:ext cx="9109075" cy="100737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en-GB" sz="4200" kern="1200" dirty="0" smtClean="0">
              <a:latin typeface="Century Gothic" panose="020B0502020202020204" pitchFamily="34" charset="0"/>
            </a:rPr>
            <a:t>Understanding evaluatee needs</a:t>
          </a:r>
          <a:endParaRPr lang="es-MX" sz="4200" kern="1200" dirty="0">
            <a:latin typeface="Century Gothic" panose="020B0502020202020204" pitchFamily="34" charset="0"/>
          </a:endParaRPr>
        </a:p>
      </dsp:txBody>
      <dsp:txXfrm>
        <a:off x="49176" y="2381047"/>
        <a:ext cx="9010723" cy="909018"/>
      </dsp:txXfrm>
    </dsp:sp>
    <dsp:sp modelId="{9EDC0D3A-ED69-437D-8489-697F53F803A2}">
      <dsp:nvSpPr>
        <dsp:cNvPr id="0" name=""/>
        <dsp:cNvSpPr/>
      </dsp:nvSpPr>
      <dsp:spPr>
        <a:xfrm>
          <a:off x="0" y="3339240"/>
          <a:ext cx="9109075" cy="1521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9213" tIns="53340" rIns="298704" bIns="53340" numCol="1" spcCol="1270" anchor="t" anchorCtr="0">
          <a:noAutofit/>
        </a:bodyPr>
        <a:lstStyle/>
        <a:p>
          <a:pPr marL="285750" lvl="1" indent="-285750" algn="l" defTabSz="1466850" rtl="0">
            <a:lnSpc>
              <a:spcPct val="90000"/>
            </a:lnSpc>
            <a:spcBef>
              <a:spcPct val="0"/>
            </a:spcBef>
            <a:spcAft>
              <a:spcPct val="20000"/>
            </a:spcAft>
            <a:buChar char="••"/>
          </a:pPr>
          <a:r>
            <a:rPr lang="en-GB" sz="3300" kern="1200" dirty="0" smtClean="0">
              <a:latin typeface="Century Gothic" panose="020B0502020202020204" pitchFamily="34" charset="0"/>
            </a:rPr>
            <a:t>In what phase is the evaluatee? What evidence will help the evaluatee to improve its performance?</a:t>
          </a:r>
          <a:endParaRPr lang="es-MX" sz="3300" kern="1200" dirty="0">
            <a:latin typeface="Century Gothic" panose="020B0502020202020204" pitchFamily="34" charset="0"/>
          </a:endParaRPr>
        </a:p>
      </dsp:txBody>
      <dsp:txXfrm>
        <a:off x="0" y="3339240"/>
        <a:ext cx="9109075" cy="15214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808105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Características de la evaluación integral</a:t>
            </a:r>
          </a:p>
        </p:txBody>
      </p:sp>
      <p:sp>
        <p:nvSpPr>
          <p:cNvPr id="37892"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80A4AAC3-568C-4945-A5CD-864029F0C01B}" type="slidenum">
              <a:rPr lang="es-MX" altLang="es-MX"/>
              <a:pPr fontAlgn="base">
                <a:spcBef>
                  <a:spcPct val="0"/>
                </a:spcBef>
                <a:spcAft>
                  <a:spcPct val="0"/>
                </a:spcAft>
              </a:pPr>
              <a:t>15</a:t>
            </a:fld>
            <a:endParaRPr lang="es-MX" altLang="es-MX"/>
          </a:p>
        </p:txBody>
      </p:sp>
    </p:spTree>
    <p:extLst>
      <p:ext uri="{BB962C8B-B14F-4D97-AF65-F5344CB8AC3E}">
        <p14:creationId xmlns:p14="http://schemas.microsoft.com/office/powerpoint/2010/main" val="3558067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Características de la evaluación integral</a:t>
            </a:r>
          </a:p>
        </p:txBody>
      </p:sp>
      <p:sp>
        <p:nvSpPr>
          <p:cNvPr id="38916"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BECBB68-4687-4CAC-9342-A5F09E97B207}" type="slidenum">
              <a:rPr lang="es-MX" altLang="es-MX"/>
              <a:pPr fontAlgn="base">
                <a:spcBef>
                  <a:spcPct val="0"/>
                </a:spcBef>
                <a:spcAft>
                  <a:spcPct val="0"/>
                </a:spcAft>
              </a:pPr>
              <a:t>16</a:t>
            </a:fld>
            <a:endParaRPr lang="es-MX" altLang="es-MX"/>
          </a:p>
        </p:txBody>
      </p:sp>
    </p:spTree>
    <p:extLst>
      <p:ext uri="{BB962C8B-B14F-4D97-AF65-F5344CB8AC3E}">
        <p14:creationId xmlns:p14="http://schemas.microsoft.com/office/powerpoint/2010/main" val="762929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Características de la evaluación integral</a:t>
            </a:r>
          </a:p>
        </p:txBody>
      </p:sp>
      <p:sp>
        <p:nvSpPr>
          <p:cNvPr id="39940"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7FF22D4-68F1-43A4-B7F6-8FA00BC5464A}" type="slidenum">
              <a:rPr lang="es-MX" altLang="es-MX"/>
              <a:pPr fontAlgn="base">
                <a:spcBef>
                  <a:spcPct val="0"/>
                </a:spcBef>
                <a:spcAft>
                  <a:spcPct val="0"/>
                </a:spcAft>
              </a:pPr>
              <a:t>17</a:t>
            </a:fld>
            <a:endParaRPr lang="es-MX" altLang="es-MX"/>
          </a:p>
        </p:txBody>
      </p:sp>
    </p:spTree>
    <p:extLst>
      <p:ext uri="{BB962C8B-B14F-4D97-AF65-F5344CB8AC3E}">
        <p14:creationId xmlns:p14="http://schemas.microsoft.com/office/powerpoint/2010/main" val="3412240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Características de la evaluación integral</a:t>
            </a:r>
          </a:p>
        </p:txBody>
      </p:sp>
      <p:sp>
        <p:nvSpPr>
          <p:cNvPr id="40964"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5ACFAF23-DC50-4898-8BAF-FAB16C16D4AB}" type="slidenum">
              <a:rPr lang="es-MX" altLang="es-MX"/>
              <a:pPr fontAlgn="base">
                <a:spcBef>
                  <a:spcPct val="0"/>
                </a:spcBef>
                <a:spcAft>
                  <a:spcPct val="0"/>
                </a:spcAft>
              </a:pPr>
              <a:t>18</a:t>
            </a:fld>
            <a:endParaRPr lang="es-MX" altLang="es-MX"/>
          </a:p>
        </p:txBody>
      </p:sp>
    </p:spTree>
    <p:extLst>
      <p:ext uri="{BB962C8B-B14F-4D97-AF65-F5344CB8AC3E}">
        <p14:creationId xmlns:p14="http://schemas.microsoft.com/office/powerpoint/2010/main" val="2063592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Características de la evaluación integral</a:t>
            </a:r>
          </a:p>
        </p:txBody>
      </p:sp>
      <p:sp>
        <p:nvSpPr>
          <p:cNvPr id="41988"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685641E5-6753-49E9-8BE2-00F0BAA7132D}" type="slidenum">
              <a:rPr lang="es-MX" altLang="es-MX"/>
              <a:pPr fontAlgn="base">
                <a:spcBef>
                  <a:spcPct val="0"/>
                </a:spcBef>
                <a:spcAft>
                  <a:spcPct val="0"/>
                </a:spcAft>
              </a:pPr>
              <a:t>19</a:t>
            </a:fld>
            <a:endParaRPr lang="es-MX" altLang="es-MX"/>
          </a:p>
        </p:txBody>
      </p:sp>
    </p:spTree>
    <p:extLst>
      <p:ext uri="{BB962C8B-B14F-4D97-AF65-F5344CB8AC3E}">
        <p14:creationId xmlns:p14="http://schemas.microsoft.com/office/powerpoint/2010/main" val="1990398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Características de la evaluación integral</a:t>
            </a:r>
          </a:p>
        </p:txBody>
      </p:sp>
      <p:sp>
        <p:nvSpPr>
          <p:cNvPr id="43012"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82332C9-72C3-4DA4-985D-7CBC5E466467}" type="slidenum">
              <a:rPr lang="es-MX" altLang="es-MX"/>
              <a:pPr fontAlgn="base">
                <a:spcBef>
                  <a:spcPct val="0"/>
                </a:spcBef>
                <a:spcAft>
                  <a:spcPct val="0"/>
                </a:spcAft>
              </a:pPr>
              <a:t>20</a:t>
            </a:fld>
            <a:endParaRPr lang="es-MX" altLang="es-MX"/>
          </a:p>
        </p:txBody>
      </p:sp>
    </p:spTree>
    <p:extLst>
      <p:ext uri="{BB962C8B-B14F-4D97-AF65-F5344CB8AC3E}">
        <p14:creationId xmlns:p14="http://schemas.microsoft.com/office/powerpoint/2010/main" val="3610534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endParaRPr lang="en-IN" dirty="0"/>
          </a:p>
        </p:txBody>
      </p:sp>
    </p:spTree>
    <p:extLst>
      <p:ext uri="{BB962C8B-B14F-4D97-AF65-F5344CB8AC3E}">
        <p14:creationId xmlns:p14="http://schemas.microsoft.com/office/powerpoint/2010/main" val="12110457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464998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852062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143250" y="582613"/>
            <a:ext cx="3771900" cy="2914650"/>
          </a:xfrm>
          <a:prstGeom prst="rect">
            <a:avLst/>
          </a:prstGeom>
        </p:spPr>
      </p:sp>
      <p:sp>
        <p:nvSpPr>
          <p:cNvPr id="3" name="2 Marcador de notas"/>
          <p:cNvSpPr>
            <a:spLocks noGrp="1"/>
          </p:cNvSpPr>
          <p:nvPr>
            <p:ph type="body" idx="1"/>
          </p:nvPr>
        </p:nvSpPr>
        <p:spPr>
          <a:xfrm>
            <a:off x="1005840" y="3691890"/>
            <a:ext cx="8046720" cy="3497580"/>
          </a:xfrm>
          <a:prstGeom prst="rect">
            <a:avLst/>
          </a:prstGeom>
        </p:spPr>
        <p:txBody>
          <a:bodyPr/>
          <a:lstStyle/>
          <a:p>
            <a:r>
              <a:rPr lang="es-MX" dirty="0" err="1" smtClean="0"/>
              <a:t>It</a:t>
            </a:r>
            <a:r>
              <a:rPr lang="es-MX" baseline="0" dirty="0" smtClean="0"/>
              <a:t> </a:t>
            </a:r>
            <a:r>
              <a:rPr lang="es-MX" baseline="0" dirty="0" err="1" smtClean="0"/>
              <a:t>is</a:t>
            </a:r>
            <a:r>
              <a:rPr lang="es-MX" baseline="0" dirty="0" smtClean="0"/>
              <a:t> </a:t>
            </a:r>
            <a:r>
              <a:rPr lang="es-MX" baseline="0" dirty="0" err="1" smtClean="0"/>
              <a:t>important</a:t>
            </a:r>
            <a:r>
              <a:rPr lang="es-MX" baseline="0" dirty="0" smtClean="0"/>
              <a:t> to </a:t>
            </a:r>
            <a:r>
              <a:rPr lang="es-MX" baseline="0" dirty="0" err="1" smtClean="0"/>
              <a:t>contextualize</a:t>
            </a:r>
            <a:r>
              <a:rPr lang="es-MX" baseline="0" dirty="0" smtClean="0"/>
              <a:t> </a:t>
            </a:r>
            <a:r>
              <a:rPr lang="es-MX" baseline="0" dirty="0" err="1" smtClean="0"/>
              <a:t>this</a:t>
            </a:r>
            <a:r>
              <a:rPr lang="es-MX" baseline="0" dirty="0" smtClean="0"/>
              <a:t> </a:t>
            </a:r>
            <a:r>
              <a:rPr lang="es-MX" baseline="0" dirty="0" err="1" smtClean="0"/>
              <a:t>evaluation</a:t>
            </a:r>
            <a:r>
              <a:rPr lang="es-MX" baseline="0" dirty="0" smtClean="0"/>
              <a:t> </a:t>
            </a:r>
            <a:r>
              <a:rPr lang="es-MX" baseline="0" dirty="0" err="1" smtClean="0"/>
              <a:t>view</a:t>
            </a:r>
            <a:r>
              <a:rPr lang="es-MX" baseline="0" dirty="0" smtClean="0"/>
              <a:t>. </a:t>
            </a:r>
            <a:r>
              <a:rPr lang="es-MX" baseline="0" dirty="0" err="1" smtClean="0"/>
              <a:t>This</a:t>
            </a:r>
            <a:r>
              <a:rPr lang="es-MX" baseline="0" dirty="0" smtClean="0"/>
              <a:t> has </a:t>
            </a:r>
            <a:r>
              <a:rPr lang="es-MX" baseline="0" dirty="0" err="1" smtClean="0"/>
              <a:t>been</a:t>
            </a:r>
            <a:r>
              <a:rPr lang="es-MX" baseline="0" dirty="0" smtClean="0"/>
              <a:t> </a:t>
            </a:r>
            <a:r>
              <a:rPr lang="es-MX" baseline="0" dirty="0" err="1" smtClean="0"/>
              <a:t>developed</a:t>
            </a:r>
            <a:r>
              <a:rPr lang="es-MX" baseline="0" dirty="0" smtClean="0"/>
              <a:t> </a:t>
            </a:r>
            <a:r>
              <a:rPr lang="es-MX" baseline="0" dirty="0" err="1" smtClean="0"/>
              <a:t>thinking</a:t>
            </a:r>
            <a:r>
              <a:rPr lang="es-MX" baseline="0" dirty="0" smtClean="0"/>
              <a:t> </a:t>
            </a:r>
            <a:r>
              <a:rPr lang="es-MX" baseline="0" dirty="0" err="1" smtClean="0"/>
              <a:t>on</a:t>
            </a:r>
            <a:r>
              <a:rPr lang="es-MX" baseline="0" dirty="0" smtClean="0"/>
              <a:t> </a:t>
            </a:r>
            <a:r>
              <a:rPr lang="es-MX" baseline="0" dirty="0" err="1" smtClean="0"/>
              <a:t>public</a:t>
            </a:r>
            <a:r>
              <a:rPr lang="es-MX" baseline="0" dirty="0" smtClean="0"/>
              <a:t> programes and </a:t>
            </a:r>
            <a:r>
              <a:rPr lang="es-MX" baseline="0" dirty="0" err="1" smtClean="0"/>
              <a:t>policies</a:t>
            </a:r>
            <a:r>
              <a:rPr lang="es-MX" baseline="0" dirty="0" smtClean="0"/>
              <a:t>, and </a:t>
            </a:r>
            <a:r>
              <a:rPr lang="es-MX" baseline="0" dirty="0" err="1" smtClean="0"/>
              <a:t>under</a:t>
            </a:r>
            <a:r>
              <a:rPr lang="es-MX" baseline="0" dirty="0" smtClean="0"/>
              <a:t> </a:t>
            </a:r>
            <a:r>
              <a:rPr lang="es-MX" baseline="0" dirty="0" err="1" smtClean="0"/>
              <a:t>the</a:t>
            </a:r>
            <a:r>
              <a:rPr lang="es-MX" baseline="0" dirty="0" smtClean="0"/>
              <a:t> general </a:t>
            </a:r>
            <a:r>
              <a:rPr lang="es-MX" baseline="0" dirty="0" err="1" smtClean="0"/>
              <a:t>view</a:t>
            </a:r>
            <a:r>
              <a:rPr lang="es-MX" baseline="0" dirty="0" smtClean="0"/>
              <a:t> </a:t>
            </a:r>
            <a:r>
              <a:rPr lang="es-MX" baseline="0" dirty="0" err="1" smtClean="0"/>
              <a:t>that</a:t>
            </a:r>
            <a:r>
              <a:rPr lang="es-MX" baseline="0" dirty="0" smtClean="0"/>
              <a:t> </a:t>
            </a:r>
            <a:r>
              <a:rPr lang="es-MX" baseline="0" dirty="0" err="1" smtClean="0"/>
              <a:t>decision</a:t>
            </a:r>
            <a:r>
              <a:rPr lang="es-MX" baseline="0" dirty="0" smtClean="0"/>
              <a:t> </a:t>
            </a:r>
            <a:r>
              <a:rPr lang="es-MX" baseline="0" dirty="0" err="1" smtClean="0"/>
              <a:t>making</a:t>
            </a:r>
            <a:r>
              <a:rPr lang="es-MX" baseline="0" dirty="0" smtClean="0"/>
              <a:t> in </a:t>
            </a:r>
            <a:r>
              <a:rPr lang="es-MX" baseline="0" dirty="0" err="1" smtClean="0"/>
              <a:t>the</a:t>
            </a:r>
            <a:r>
              <a:rPr lang="es-MX" baseline="0" dirty="0" smtClean="0"/>
              <a:t> </a:t>
            </a:r>
            <a:r>
              <a:rPr lang="es-MX" baseline="0" dirty="0" err="1" smtClean="0"/>
              <a:t>public</a:t>
            </a:r>
            <a:r>
              <a:rPr lang="es-MX" baseline="0" dirty="0" smtClean="0"/>
              <a:t> </a:t>
            </a:r>
            <a:r>
              <a:rPr lang="es-MX" baseline="0" dirty="0" err="1" smtClean="0"/>
              <a:t>context</a:t>
            </a:r>
            <a:r>
              <a:rPr lang="es-MX" baseline="0" dirty="0" smtClean="0"/>
              <a:t> </a:t>
            </a:r>
            <a:r>
              <a:rPr lang="es-MX" baseline="0" dirty="0" err="1" smtClean="0"/>
              <a:t>is</a:t>
            </a:r>
            <a:r>
              <a:rPr lang="es-MX" baseline="0" dirty="0" smtClean="0"/>
              <a:t> </a:t>
            </a:r>
            <a:r>
              <a:rPr lang="es-MX" baseline="0" dirty="0" err="1" smtClean="0"/>
              <a:t>related</a:t>
            </a:r>
            <a:r>
              <a:rPr lang="es-MX" baseline="0" dirty="0" smtClean="0"/>
              <a:t> to </a:t>
            </a:r>
            <a:r>
              <a:rPr lang="es-MX" baseline="0" dirty="0" err="1" smtClean="0"/>
              <a:t>improving</a:t>
            </a:r>
            <a:r>
              <a:rPr lang="es-MX" baseline="0" dirty="0" smtClean="0"/>
              <a:t> </a:t>
            </a:r>
            <a:r>
              <a:rPr lang="es-MX" baseline="0" dirty="0" err="1" smtClean="0"/>
              <a:t>welfare</a:t>
            </a:r>
            <a:r>
              <a:rPr lang="es-MX" baseline="0" dirty="0" smtClean="0"/>
              <a:t>. So, </a:t>
            </a:r>
            <a:r>
              <a:rPr lang="es-MX" baseline="0" dirty="0" err="1" smtClean="0"/>
              <a:t>when</a:t>
            </a:r>
            <a:r>
              <a:rPr lang="es-MX" baseline="0" dirty="0" smtClean="0"/>
              <a:t> a </a:t>
            </a:r>
            <a:r>
              <a:rPr lang="es-MX" baseline="0" dirty="0" err="1" smtClean="0"/>
              <a:t>condition</a:t>
            </a:r>
            <a:r>
              <a:rPr lang="es-MX" baseline="0" dirty="0" smtClean="0"/>
              <a:t> </a:t>
            </a:r>
            <a:r>
              <a:rPr lang="es-MX" baseline="0" dirty="0" err="1" smtClean="0"/>
              <a:t>that</a:t>
            </a:r>
            <a:r>
              <a:rPr lang="es-MX" baseline="0" dirty="0" smtClean="0"/>
              <a:t> </a:t>
            </a:r>
            <a:r>
              <a:rPr lang="es-MX" baseline="0" dirty="0" err="1" smtClean="0"/>
              <a:t>is</a:t>
            </a:r>
            <a:r>
              <a:rPr lang="es-MX" baseline="0" dirty="0" smtClean="0"/>
              <a:t> </a:t>
            </a:r>
            <a:r>
              <a:rPr lang="es-MX" baseline="0" dirty="0" err="1" smtClean="0"/>
              <a:t>decided</a:t>
            </a:r>
            <a:r>
              <a:rPr lang="es-MX" baseline="0" dirty="0" smtClean="0"/>
              <a:t> </a:t>
            </a:r>
            <a:r>
              <a:rPr lang="es-MX" baseline="0" dirty="0" err="1" smtClean="0"/>
              <a:t>that</a:t>
            </a:r>
            <a:r>
              <a:rPr lang="es-MX" baseline="0" dirty="0" smtClean="0"/>
              <a:t> requieres </a:t>
            </a:r>
            <a:r>
              <a:rPr lang="es-MX" baseline="0" dirty="0" err="1" smtClean="0"/>
              <a:t>attention</a:t>
            </a:r>
            <a:r>
              <a:rPr lang="es-MX" baseline="0" dirty="0" smtClean="0"/>
              <a:t> </a:t>
            </a:r>
            <a:r>
              <a:rPr lang="es-MX" baseline="0" dirty="0" err="1" smtClean="0"/>
              <a:t>is</a:t>
            </a:r>
            <a:r>
              <a:rPr lang="es-MX" baseline="0" dirty="0" smtClean="0"/>
              <a:t> </a:t>
            </a:r>
            <a:r>
              <a:rPr lang="es-MX" baseline="0" dirty="0" err="1" smtClean="0"/>
              <a:t>identified</a:t>
            </a:r>
            <a:r>
              <a:rPr lang="es-MX" baseline="0" dirty="0" smtClean="0"/>
              <a:t>, </a:t>
            </a:r>
            <a:r>
              <a:rPr lang="es-MX" baseline="0" dirty="0" err="1" smtClean="0"/>
              <a:t>there</a:t>
            </a:r>
            <a:r>
              <a:rPr lang="es-MX" baseline="0" dirty="0" smtClean="0"/>
              <a:t> </a:t>
            </a:r>
            <a:r>
              <a:rPr lang="es-MX" baseline="0" dirty="0" err="1" smtClean="0"/>
              <a:t>is</a:t>
            </a:r>
            <a:r>
              <a:rPr lang="es-MX" baseline="0" dirty="0" smtClean="0"/>
              <a:t> </a:t>
            </a:r>
            <a:r>
              <a:rPr lang="es-MX" baseline="0" dirty="0" err="1" smtClean="0"/>
              <a:t>design</a:t>
            </a:r>
            <a:r>
              <a:rPr lang="es-MX" baseline="0" dirty="0" smtClean="0"/>
              <a:t> </a:t>
            </a:r>
            <a:r>
              <a:rPr lang="es-MX" baseline="0" dirty="0" err="1" smtClean="0"/>
              <a:t>process</a:t>
            </a:r>
            <a:r>
              <a:rPr lang="es-MX" baseline="0" dirty="0" smtClean="0"/>
              <a:t> </a:t>
            </a:r>
            <a:r>
              <a:rPr lang="es-MX" baseline="0" dirty="0" err="1" smtClean="0"/>
              <a:t>that</a:t>
            </a:r>
            <a:r>
              <a:rPr lang="es-MX" baseline="0" dirty="0" smtClean="0"/>
              <a:t> </a:t>
            </a:r>
            <a:r>
              <a:rPr lang="es-MX" baseline="0" dirty="0" err="1" smtClean="0"/>
              <a:t>then</a:t>
            </a:r>
            <a:r>
              <a:rPr lang="es-MX" baseline="0" dirty="0" smtClean="0"/>
              <a:t> </a:t>
            </a:r>
            <a:r>
              <a:rPr lang="es-MX" baseline="0" dirty="0" err="1" smtClean="0"/>
              <a:t>will</a:t>
            </a:r>
            <a:r>
              <a:rPr lang="es-MX" baseline="0" dirty="0" smtClean="0"/>
              <a:t> be </a:t>
            </a:r>
            <a:r>
              <a:rPr lang="es-MX" baseline="0" dirty="0" err="1" smtClean="0"/>
              <a:t>follow</a:t>
            </a:r>
            <a:r>
              <a:rPr lang="es-MX" baseline="0" dirty="0" smtClean="0"/>
              <a:t> </a:t>
            </a:r>
            <a:r>
              <a:rPr lang="es-MX" baseline="0" dirty="0" err="1" smtClean="0"/>
              <a:t>by</a:t>
            </a:r>
            <a:r>
              <a:rPr lang="es-MX" baseline="0" dirty="0" smtClean="0"/>
              <a:t> </a:t>
            </a:r>
            <a:r>
              <a:rPr lang="es-MX" baseline="0" dirty="0" err="1" smtClean="0"/>
              <a:t>the</a:t>
            </a:r>
            <a:r>
              <a:rPr lang="es-MX" baseline="0" dirty="0" smtClean="0"/>
              <a:t> </a:t>
            </a:r>
            <a:r>
              <a:rPr lang="es-MX" baseline="0" dirty="0" err="1" smtClean="0"/>
              <a:t>implementation</a:t>
            </a:r>
            <a:r>
              <a:rPr lang="es-MX" baseline="0" dirty="0" smtClean="0"/>
              <a:t>. </a:t>
            </a:r>
            <a:r>
              <a:rPr lang="es-MX" baseline="0" dirty="0" err="1" smtClean="0"/>
              <a:t>This</a:t>
            </a:r>
            <a:r>
              <a:rPr lang="es-MX" baseline="0" dirty="0" smtClean="0"/>
              <a:t> </a:t>
            </a:r>
            <a:r>
              <a:rPr lang="es-MX" baseline="0" dirty="0" err="1" smtClean="0"/>
              <a:t>is</a:t>
            </a:r>
            <a:r>
              <a:rPr lang="es-MX" baseline="0" dirty="0" smtClean="0"/>
              <a:t> </a:t>
            </a:r>
            <a:r>
              <a:rPr lang="es-MX" baseline="0" dirty="0" err="1" smtClean="0"/>
              <a:t>intendent</a:t>
            </a:r>
            <a:r>
              <a:rPr lang="es-MX" baseline="0" dirty="0" smtClean="0"/>
              <a:t> to </a:t>
            </a:r>
            <a:r>
              <a:rPr lang="es-MX" baseline="0" dirty="0" err="1" smtClean="0"/>
              <a:t>translate</a:t>
            </a:r>
            <a:r>
              <a:rPr lang="es-MX" baseline="0" dirty="0" smtClean="0"/>
              <a:t> </a:t>
            </a:r>
            <a:r>
              <a:rPr lang="es-MX" baseline="0" dirty="0" err="1" smtClean="0"/>
              <a:t>what</a:t>
            </a:r>
            <a:r>
              <a:rPr lang="es-MX" baseline="0" dirty="0" smtClean="0"/>
              <a:t> </a:t>
            </a:r>
            <a:r>
              <a:rPr lang="es-MX" baseline="0" dirty="0" err="1" smtClean="0"/>
              <a:t>was</a:t>
            </a:r>
            <a:r>
              <a:rPr lang="es-MX" baseline="0" dirty="0" smtClean="0"/>
              <a:t> </a:t>
            </a:r>
            <a:r>
              <a:rPr lang="es-MX" baseline="0" dirty="0" err="1" smtClean="0"/>
              <a:t>planned</a:t>
            </a:r>
            <a:r>
              <a:rPr lang="es-MX" baseline="0" dirty="0" smtClean="0"/>
              <a:t> to </a:t>
            </a:r>
            <a:r>
              <a:rPr lang="es-MX" baseline="0" dirty="0" err="1" smtClean="0"/>
              <a:t>the</a:t>
            </a:r>
            <a:r>
              <a:rPr lang="es-MX" baseline="0" dirty="0" smtClean="0"/>
              <a:t> real </a:t>
            </a:r>
            <a:r>
              <a:rPr lang="es-MX" baseline="0" dirty="0" err="1" smtClean="0"/>
              <a:t>life</a:t>
            </a:r>
            <a:endParaRPr lang="es-MX" dirty="0"/>
          </a:p>
        </p:txBody>
      </p:sp>
      <p:sp>
        <p:nvSpPr>
          <p:cNvPr id="4" name="3 Marcador de número de diapositiva"/>
          <p:cNvSpPr>
            <a:spLocks noGrp="1"/>
          </p:cNvSpPr>
          <p:nvPr>
            <p:ph type="sldNum" sz="quarter" idx="10"/>
          </p:nvPr>
        </p:nvSpPr>
        <p:spPr>
          <a:xfrm>
            <a:off x="5697432" y="7382431"/>
            <a:ext cx="4358640" cy="388620"/>
          </a:xfrm>
          <a:prstGeom prst="rect">
            <a:avLst/>
          </a:prstGeom>
        </p:spPr>
        <p:txBody>
          <a:bodyPr/>
          <a:lstStyle/>
          <a:p>
            <a:pPr>
              <a:defRPr/>
            </a:pPr>
            <a:fld id="{5E4D507E-CB4F-4E71-A9ED-02DDB106353B}" type="slidenum">
              <a:rPr lang="es-MX" smtClean="0"/>
              <a:pPr>
                <a:defRPr/>
              </a:pPr>
              <a:t>5</a:t>
            </a:fld>
            <a:endParaRPr lang="es-MX"/>
          </a:p>
        </p:txBody>
      </p:sp>
    </p:spTree>
    <p:extLst>
      <p:ext uri="{BB962C8B-B14F-4D97-AF65-F5344CB8AC3E}">
        <p14:creationId xmlns:p14="http://schemas.microsoft.com/office/powerpoint/2010/main" val="705387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143250" y="582613"/>
            <a:ext cx="3771900" cy="2914650"/>
          </a:xfrm>
          <a:prstGeom prst="rect">
            <a:avLst/>
          </a:prstGeom>
        </p:spPr>
      </p:sp>
      <p:sp>
        <p:nvSpPr>
          <p:cNvPr id="3" name="2 Marcador de notas"/>
          <p:cNvSpPr>
            <a:spLocks noGrp="1"/>
          </p:cNvSpPr>
          <p:nvPr>
            <p:ph type="body" idx="1"/>
          </p:nvPr>
        </p:nvSpPr>
        <p:spPr>
          <a:xfrm>
            <a:off x="1005840" y="3691890"/>
            <a:ext cx="8046720" cy="3497580"/>
          </a:xfrm>
          <a:prstGeom prst="rect">
            <a:avLst/>
          </a:prstGeom>
        </p:spPr>
        <p:txBody>
          <a:bodyPr/>
          <a:lstStyle/>
          <a:p>
            <a:r>
              <a:rPr lang="es-MX" dirty="0" smtClean="0"/>
              <a:t>So, in </a:t>
            </a:r>
            <a:r>
              <a:rPr lang="es-MX" dirty="0" err="1" smtClean="0"/>
              <a:t>our</a:t>
            </a:r>
            <a:r>
              <a:rPr lang="es-MX" dirty="0" smtClean="0"/>
              <a:t> </a:t>
            </a:r>
            <a:r>
              <a:rPr lang="es-MX" dirty="0" err="1" smtClean="0"/>
              <a:t>context</a:t>
            </a:r>
            <a:r>
              <a:rPr lang="es-MX" dirty="0" smtClean="0"/>
              <a:t>,</a:t>
            </a:r>
            <a:r>
              <a:rPr lang="es-MX" baseline="0" dirty="0" smtClean="0"/>
              <a:t> </a:t>
            </a:r>
            <a:r>
              <a:rPr lang="es-MX" baseline="0" dirty="0" err="1" smtClean="0"/>
              <a:t>that</a:t>
            </a:r>
            <a:r>
              <a:rPr lang="es-MX" baseline="0" dirty="0" smtClean="0"/>
              <a:t> </a:t>
            </a:r>
            <a:r>
              <a:rPr lang="es-MX" baseline="0" dirty="0" err="1" smtClean="0"/>
              <a:t>most</a:t>
            </a:r>
            <a:r>
              <a:rPr lang="es-MX" baseline="0" dirty="0" smtClean="0"/>
              <a:t> of </a:t>
            </a:r>
            <a:r>
              <a:rPr lang="es-MX" baseline="0" dirty="0" err="1" smtClean="0"/>
              <a:t>the</a:t>
            </a:r>
            <a:r>
              <a:rPr lang="es-MX" baseline="0" dirty="0" smtClean="0"/>
              <a:t> </a:t>
            </a:r>
            <a:r>
              <a:rPr lang="es-MX" baseline="0" dirty="0" err="1" smtClean="0"/>
              <a:t>focus</a:t>
            </a:r>
            <a:r>
              <a:rPr lang="es-MX" baseline="0" dirty="0" smtClean="0"/>
              <a:t> </a:t>
            </a:r>
            <a:r>
              <a:rPr lang="es-MX" baseline="0" dirty="0" err="1" smtClean="0"/>
              <a:t>is</a:t>
            </a:r>
            <a:r>
              <a:rPr lang="es-MX" baseline="0" dirty="0" smtClean="0"/>
              <a:t> </a:t>
            </a:r>
            <a:r>
              <a:rPr lang="es-MX" baseline="0" dirty="0" err="1" smtClean="0"/>
              <a:t>put</a:t>
            </a:r>
            <a:r>
              <a:rPr lang="es-MX" baseline="0" dirty="0" smtClean="0"/>
              <a:t> </a:t>
            </a:r>
            <a:r>
              <a:rPr lang="es-MX" baseline="0" dirty="0" err="1" smtClean="0"/>
              <a:t>on</a:t>
            </a:r>
            <a:r>
              <a:rPr lang="es-MX" baseline="0" dirty="0" smtClean="0"/>
              <a:t> final </a:t>
            </a:r>
            <a:r>
              <a:rPr lang="es-MX" baseline="0" dirty="0" err="1" smtClean="0"/>
              <a:t>results</a:t>
            </a:r>
            <a:r>
              <a:rPr lang="es-MX" baseline="0" dirty="0" smtClean="0"/>
              <a:t>, i.e. </a:t>
            </a:r>
            <a:r>
              <a:rPr lang="es-MX" baseline="0" dirty="0" err="1" smtClean="0"/>
              <a:t>the</a:t>
            </a:r>
            <a:r>
              <a:rPr lang="es-MX" baseline="0" dirty="0" smtClean="0"/>
              <a:t> </a:t>
            </a:r>
            <a:r>
              <a:rPr lang="es-MX" baseline="0" dirty="0" err="1" smtClean="0"/>
              <a:t>program</a:t>
            </a:r>
            <a:r>
              <a:rPr lang="es-MX" baseline="0" dirty="0" smtClean="0"/>
              <a:t> </a:t>
            </a:r>
            <a:r>
              <a:rPr lang="es-MX" baseline="0" dirty="0" err="1" smtClean="0"/>
              <a:t>is</a:t>
            </a:r>
            <a:r>
              <a:rPr lang="es-MX" baseline="0" dirty="0" smtClean="0"/>
              <a:t> </a:t>
            </a:r>
            <a:r>
              <a:rPr lang="es-MX" baseline="0" dirty="0" err="1" smtClean="0"/>
              <a:t>reaching</a:t>
            </a:r>
            <a:r>
              <a:rPr lang="es-MX" baseline="0" dirty="0" smtClean="0"/>
              <a:t> </a:t>
            </a:r>
            <a:r>
              <a:rPr lang="es-MX" baseline="0" dirty="0" err="1" smtClean="0"/>
              <a:t>what</a:t>
            </a:r>
            <a:r>
              <a:rPr lang="es-MX" baseline="0" dirty="0" smtClean="0"/>
              <a:t> </a:t>
            </a:r>
            <a:r>
              <a:rPr lang="es-MX" baseline="0" dirty="0" err="1" smtClean="0"/>
              <a:t>was</a:t>
            </a:r>
            <a:r>
              <a:rPr lang="es-MX" baseline="0" dirty="0" smtClean="0"/>
              <a:t> </a:t>
            </a:r>
            <a:r>
              <a:rPr lang="es-MX" baseline="0" dirty="0" err="1" smtClean="0"/>
              <a:t>intended</a:t>
            </a:r>
            <a:r>
              <a:rPr lang="es-MX" baseline="0" dirty="0" smtClean="0"/>
              <a:t> to </a:t>
            </a:r>
            <a:r>
              <a:rPr lang="es-MX" baseline="0" dirty="0" err="1" smtClean="0"/>
              <a:t>or</a:t>
            </a:r>
            <a:r>
              <a:rPr lang="es-MX" baseline="0" dirty="0" smtClean="0"/>
              <a:t> </a:t>
            </a:r>
            <a:r>
              <a:rPr lang="es-MX" baseline="0" dirty="0" err="1" smtClean="0"/>
              <a:t>not</a:t>
            </a:r>
            <a:r>
              <a:rPr lang="es-MX" baseline="0" dirty="0" smtClean="0"/>
              <a:t>, </a:t>
            </a:r>
            <a:r>
              <a:rPr lang="es-MX" baseline="0" dirty="0" err="1" smtClean="0"/>
              <a:t>we</a:t>
            </a:r>
            <a:r>
              <a:rPr lang="es-MX" baseline="0" dirty="0" smtClean="0"/>
              <a:t> </a:t>
            </a:r>
            <a:r>
              <a:rPr lang="es-MX" baseline="0" dirty="0" err="1" smtClean="0"/>
              <a:t>wanted</a:t>
            </a:r>
            <a:r>
              <a:rPr lang="es-MX" baseline="0" dirty="0" smtClean="0"/>
              <a:t> to </a:t>
            </a:r>
            <a:r>
              <a:rPr lang="es-MX" baseline="0" dirty="0" err="1" smtClean="0"/>
              <a:t>highlight</a:t>
            </a:r>
            <a:r>
              <a:rPr lang="es-MX" baseline="0" dirty="0" smtClean="0"/>
              <a:t> </a:t>
            </a:r>
            <a:r>
              <a:rPr lang="es-MX" baseline="0" dirty="0" err="1" smtClean="0"/>
              <a:t>that</a:t>
            </a:r>
            <a:r>
              <a:rPr lang="es-MX" baseline="0" dirty="0" smtClean="0"/>
              <a:t> </a:t>
            </a:r>
            <a:r>
              <a:rPr lang="es-MX" baseline="0" dirty="0" err="1" smtClean="0"/>
              <a:t>before</a:t>
            </a:r>
            <a:r>
              <a:rPr lang="es-MX" baseline="0" dirty="0" smtClean="0"/>
              <a:t> </a:t>
            </a:r>
            <a:r>
              <a:rPr lang="es-MX" baseline="0" dirty="0" err="1" smtClean="0"/>
              <a:t>thoses</a:t>
            </a:r>
            <a:r>
              <a:rPr lang="es-MX" baseline="0" dirty="0" smtClean="0"/>
              <a:t> </a:t>
            </a:r>
            <a:r>
              <a:rPr lang="es-MX" baseline="0" dirty="0" err="1" smtClean="0"/>
              <a:t>results</a:t>
            </a:r>
            <a:r>
              <a:rPr lang="es-MX" baseline="0" dirty="0" smtClean="0"/>
              <a:t> can </a:t>
            </a:r>
            <a:r>
              <a:rPr lang="es-MX" baseline="0" dirty="0" err="1" smtClean="0"/>
              <a:t>or</a:t>
            </a:r>
            <a:r>
              <a:rPr lang="es-MX" baseline="0" dirty="0" smtClean="0"/>
              <a:t> </a:t>
            </a:r>
            <a:r>
              <a:rPr lang="es-MX" baseline="0" dirty="0" err="1" smtClean="0"/>
              <a:t>cannot</a:t>
            </a:r>
            <a:r>
              <a:rPr lang="es-MX" baseline="0" dirty="0" smtClean="0"/>
              <a:t> be </a:t>
            </a:r>
            <a:r>
              <a:rPr lang="es-MX" baseline="0" dirty="0" err="1" smtClean="0"/>
              <a:t>reached</a:t>
            </a:r>
            <a:r>
              <a:rPr lang="es-MX" baseline="0" dirty="0" smtClean="0"/>
              <a:t>, </a:t>
            </a:r>
            <a:r>
              <a:rPr lang="es-MX" baseline="0" dirty="0" err="1" smtClean="0"/>
              <a:t>it</a:t>
            </a:r>
            <a:r>
              <a:rPr lang="es-MX" baseline="0" dirty="0" smtClean="0"/>
              <a:t> </a:t>
            </a:r>
            <a:r>
              <a:rPr lang="es-MX" baseline="0" dirty="0" err="1" smtClean="0"/>
              <a:t>is</a:t>
            </a:r>
            <a:r>
              <a:rPr lang="es-MX" baseline="0" dirty="0" smtClean="0"/>
              <a:t> </a:t>
            </a:r>
            <a:r>
              <a:rPr lang="es-MX" baseline="0" dirty="0" err="1" smtClean="0"/>
              <a:t>very</a:t>
            </a:r>
            <a:r>
              <a:rPr lang="es-MX" baseline="0" dirty="0" smtClean="0"/>
              <a:t> </a:t>
            </a:r>
            <a:r>
              <a:rPr lang="es-MX" baseline="0" dirty="0" err="1" smtClean="0"/>
              <a:t>important</a:t>
            </a:r>
            <a:r>
              <a:rPr lang="es-MX" baseline="0" dirty="0" smtClean="0"/>
              <a:t> to </a:t>
            </a:r>
            <a:r>
              <a:rPr lang="es-MX" baseline="0" dirty="0" err="1" smtClean="0"/>
              <a:t>discuss</a:t>
            </a:r>
            <a:r>
              <a:rPr lang="es-MX" baseline="0" dirty="0" smtClean="0"/>
              <a:t> </a:t>
            </a:r>
            <a:r>
              <a:rPr lang="es-MX" baseline="0" dirty="0" err="1" smtClean="0"/>
              <a:t>design</a:t>
            </a:r>
            <a:r>
              <a:rPr lang="es-MX" baseline="0" dirty="0" smtClean="0"/>
              <a:t> and </a:t>
            </a:r>
            <a:r>
              <a:rPr lang="es-MX" baseline="0" dirty="0" err="1" smtClean="0"/>
              <a:t>operation</a:t>
            </a:r>
            <a:endParaRPr lang="es-MX" dirty="0"/>
          </a:p>
        </p:txBody>
      </p:sp>
      <p:sp>
        <p:nvSpPr>
          <p:cNvPr id="4" name="3 Marcador de número de diapositiva"/>
          <p:cNvSpPr>
            <a:spLocks noGrp="1"/>
          </p:cNvSpPr>
          <p:nvPr>
            <p:ph type="sldNum" sz="quarter" idx="10"/>
          </p:nvPr>
        </p:nvSpPr>
        <p:spPr>
          <a:xfrm>
            <a:off x="5697432" y="7382431"/>
            <a:ext cx="4358640" cy="388620"/>
          </a:xfrm>
          <a:prstGeom prst="rect">
            <a:avLst/>
          </a:prstGeom>
        </p:spPr>
        <p:txBody>
          <a:bodyPr/>
          <a:lstStyle/>
          <a:p>
            <a:pPr>
              <a:defRPr/>
            </a:pPr>
            <a:fld id="{5E4D507E-CB4F-4E71-A9ED-02DDB106353B}" type="slidenum">
              <a:rPr lang="es-MX" smtClean="0"/>
              <a:pPr>
                <a:defRPr/>
              </a:pPr>
              <a:t>6</a:t>
            </a:fld>
            <a:endParaRPr lang="es-MX"/>
          </a:p>
        </p:txBody>
      </p:sp>
    </p:spTree>
    <p:extLst>
      <p:ext uri="{BB962C8B-B14F-4D97-AF65-F5344CB8AC3E}">
        <p14:creationId xmlns:p14="http://schemas.microsoft.com/office/powerpoint/2010/main" val="2549276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noProof="0" dirty="0" smtClean="0"/>
              <a:t>I</a:t>
            </a:r>
            <a:r>
              <a:rPr lang="en-US" baseline="0" noProof="0" dirty="0" smtClean="0"/>
              <a:t> am sure that this is something that you have your own way to present it, but this has been useful for us in thinking the different questions an evaluator may answer. We evaluate, of course, because we want to learn, as we are an academic institution. But the demand for evaluation is driven by the need for useful information for the programs. Policies and programs are evaluated because there is a need to generate evidence to inform the decision making process. We promote evaluation because we are also promoting evidence based policy and because we are convinced of the relevance of evaluation for the accountability process.</a:t>
            </a:r>
            <a:endParaRPr lang="en-US" noProof="0" dirty="0" smtClean="0"/>
          </a:p>
          <a:p>
            <a:pPr>
              <a:spcBef>
                <a:spcPct val="0"/>
              </a:spcBef>
            </a:pPr>
            <a:endParaRPr lang="es-MX" altLang="es-MX" dirty="0" smtClean="0"/>
          </a:p>
        </p:txBody>
      </p:sp>
      <p:sp>
        <p:nvSpPr>
          <p:cNvPr id="33796"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1E68C7E-7411-4AA3-99E6-0641B51D6862}" type="slidenum">
              <a:rPr lang="es-MX" altLang="es-MX"/>
              <a:pPr fontAlgn="base">
                <a:spcBef>
                  <a:spcPct val="0"/>
                </a:spcBef>
                <a:spcAft>
                  <a:spcPct val="0"/>
                </a:spcAft>
              </a:pPr>
              <a:t>7</a:t>
            </a:fld>
            <a:endParaRPr lang="es-MX" altLang="es-MX"/>
          </a:p>
        </p:txBody>
      </p:sp>
    </p:spTree>
    <p:extLst>
      <p:ext uri="{BB962C8B-B14F-4D97-AF65-F5344CB8AC3E}">
        <p14:creationId xmlns:p14="http://schemas.microsoft.com/office/powerpoint/2010/main" val="3639259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143250" y="582613"/>
            <a:ext cx="3771900" cy="2914650"/>
          </a:xfrm>
          <a:prstGeom prst="rect">
            <a:avLst/>
          </a:prstGeom>
        </p:spPr>
      </p:sp>
      <p:sp>
        <p:nvSpPr>
          <p:cNvPr id="3" name="2 Marcador de notas"/>
          <p:cNvSpPr>
            <a:spLocks noGrp="1"/>
          </p:cNvSpPr>
          <p:nvPr>
            <p:ph type="body" idx="1"/>
          </p:nvPr>
        </p:nvSpPr>
        <p:spPr>
          <a:xfrm>
            <a:off x="1005840" y="3691890"/>
            <a:ext cx="8046720" cy="3497580"/>
          </a:xfrm>
          <a:prstGeom prst="rect">
            <a:avLst/>
          </a:prstGeom>
        </p:spPr>
        <p:txBody>
          <a:bodyPr/>
          <a:lstStyle/>
          <a:p>
            <a:r>
              <a:rPr lang="es-MX" dirty="0" smtClean="0"/>
              <a:t>So, </a:t>
            </a:r>
            <a:r>
              <a:rPr lang="es-MX" dirty="0" err="1" smtClean="0"/>
              <a:t>our</a:t>
            </a:r>
            <a:r>
              <a:rPr lang="es-MX" dirty="0" smtClean="0"/>
              <a:t> </a:t>
            </a:r>
            <a:r>
              <a:rPr lang="es-MX" dirty="0" err="1" smtClean="0"/>
              <a:t>approach</a:t>
            </a:r>
            <a:r>
              <a:rPr lang="es-MX" baseline="0" dirty="0" smtClean="0"/>
              <a:t> </a:t>
            </a:r>
            <a:r>
              <a:rPr lang="es-MX" baseline="0" dirty="0" err="1" smtClean="0"/>
              <a:t>is</a:t>
            </a:r>
            <a:r>
              <a:rPr lang="es-MX" baseline="0" dirty="0" smtClean="0"/>
              <a:t> to look at </a:t>
            </a:r>
            <a:r>
              <a:rPr lang="es-MX" baseline="0" dirty="0" err="1" smtClean="0"/>
              <a:t>the</a:t>
            </a:r>
            <a:r>
              <a:rPr lang="es-MX" baseline="0" dirty="0" smtClean="0"/>
              <a:t> </a:t>
            </a:r>
            <a:r>
              <a:rPr lang="es-MX" baseline="0" dirty="0" err="1" smtClean="0"/>
              <a:t>different</a:t>
            </a:r>
            <a:r>
              <a:rPr lang="es-MX" baseline="0" dirty="0" smtClean="0"/>
              <a:t> </a:t>
            </a:r>
            <a:r>
              <a:rPr lang="es-MX" baseline="0" dirty="0" err="1" smtClean="0"/>
              <a:t>evaluation</a:t>
            </a:r>
            <a:r>
              <a:rPr lang="es-MX" baseline="0" dirty="0" smtClean="0"/>
              <a:t> </a:t>
            </a:r>
            <a:r>
              <a:rPr lang="es-MX" baseline="0" dirty="0" err="1" smtClean="0"/>
              <a:t>needs</a:t>
            </a:r>
            <a:r>
              <a:rPr lang="es-MX" baseline="0" dirty="0" smtClean="0"/>
              <a:t> </a:t>
            </a:r>
            <a:r>
              <a:rPr lang="es-MX" baseline="0" dirty="0" err="1" smtClean="0"/>
              <a:t>that</a:t>
            </a:r>
            <a:r>
              <a:rPr lang="es-MX" baseline="0" dirty="0" smtClean="0"/>
              <a:t> are </a:t>
            </a:r>
            <a:r>
              <a:rPr lang="es-MX" baseline="0" dirty="0" err="1" smtClean="0"/>
              <a:t>related</a:t>
            </a:r>
            <a:r>
              <a:rPr lang="es-MX" baseline="0" dirty="0" smtClean="0"/>
              <a:t> </a:t>
            </a:r>
            <a:r>
              <a:rPr lang="es-MX" baseline="0" dirty="0" err="1" smtClean="0"/>
              <a:t>with</a:t>
            </a:r>
            <a:r>
              <a:rPr lang="es-MX" baseline="0" dirty="0" smtClean="0"/>
              <a:t> </a:t>
            </a:r>
            <a:r>
              <a:rPr lang="es-MX" baseline="0" dirty="0" err="1" smtClean="0"/>
              <a:t>the</a:t>
            </a:r>
            <a:r>
              <a:rPr lang="es-MX" baseline="0" dirty="0" smtClean="0"/>
              <a:t> </a:t>
            </a:r>
            <a:r>
              <a:rPr lang="es-MX" baseline="0" dirty="0" err="1" smtClean="0"/>
              <a:t>different</a:t>
            </a:r>
            <a:r>
              <a:rPr lang="es-MX" baseline="0" dirty="0" smtClean="0"/>
              <a:t> </a:t>
            </a:r>
            <a:r>
              <a:rPr lang="es-MX" baseline="0" dirty="0" err="1" smtClean="0"/>
              <a:t>phases</a:t>
            </a:r>
            <a:r>
              <a:rPr lang="es-MX" baseline="0" dirty="0" smtClean="0"/>
              <a:t> of a </a:t>
            </a:r>
            <a:r>
              <a:rPr lang="es-MX" baseline="0" dirty="0" err="1" smtClean="0"/>
              <a:t>program</a:t>
            </a:r>
            <a:r>
              <a:rPr lang="es-MX" baseline="0" dirty="0" smtClean="0"/>
              <a:t>, and </a:t>
            </a:r>
            <a:r>
              <a:rPr lang="es-MX" baseline="0" dirty="0" err="1" smtClean="0"/>
              <a:t>linking</a:t>
            </a:r>
            <a:r>
              <a:rPr lang="es-MX" baseline="0" dirty="0" smtClean="0"/>
              <a:t> </a:t>
            </a:r>
            <a:r>
              <a:rPr lang="es-MX" baseline="0" dirty="0" err="1" smtClean="0"/>
              <a:t>thoses</a:t>
            </a:r>
            <a:r>
              <a:rPr lang="es-MX" baseline="0" dirty="0" smtClean="0"/>
              <a:t> </a:t>
            </a:r>
            <a:r>
              <a:rPr lang="es-MX" baseline="0" dirty="0" err="1" smtClean="0"/>
              <a:t>phases</a:t>
            </a:r>
            <a:r>
              <a:rPr lang="es-MX" baseline="0" dirty="0" smtClean="0"/>
              <a:t> </a:t>
            </a:r>
            <a:r>
              <a:rPr lang="es-MX" baseline="0" dirty="0" err="1" smtClean="0"/>
              <a:t>from</a:t>
            </a:r>
            <a:r>
              <a:rPr lang="es-MX" baseline="0" dirty="0" smtClean="0"/>
              <a:t> </a:t>
            </a:r>
            <a:r>
              <a:rPr lang="es-MX" baseline="0" dirty="0" err="1" smtClean="0"/>
              <a:t>an</a:t>
            </a:r>
            <a:r>
              <a:rPr lang="es-MX" baseline="0" dirty="0" smtClean="0"/>
              <a:t> </a:t>
            </a:r>
            <a:r>
              <a:rPr lang="es-MX" baseline="0" dirty="0" err="1" smtClean="0"/>
              <a:t>evaluation</a:t>
            </a:r>
            <a:r>
              <a:rPr lang="es-MX" baseline="0" dirty="0" smtClean="0"/>
              <a:t> </a:t>
            </a:r>
            <a:r>
              <a:rPr lang="es-MX" baseline="0" dirty="0" err="1" smtClean="0"/>
              <a:t>perspectie</a:t>
            </a:r>
            <a:r>
              <a:rPr lang="es-MX" baseline="0" dirty="0" smtClean="0"/>
              <a:t>. </a:t>
            </a:r>
            <a:r>
              <a:rPr lang="es-MX" baseline="0" dirty="0" err="1" smtClean="0"/>
              <a:t>That</a:t>
            </a:r>
            <a:r>
              <a:rPr lang="es-MX" baseline="0" dirty="0" smtClean="0"/>
              <a:t> </a:t>
            </a:r>
            <a:r>
              <a:rPr lang="es-MX" baseline="0" dirty="0" err="1" smtClean="0"/>
              <a:t>is</a:t>
            </a:r>
            <a:r>
              <a:rPr lang="es-MX" baseline="0" dirty="0" smtClean="0"/>
              <a:t>, </a:t>
            </a:r>
            <a:r>
              <a:rPr lang="es-MX" baseline="0" dirty="0" err="1" smtClean="0"/>
              <a:t>seen</a:t>
            </a:r>
            <a:r>
              <a:rPr lang="es-MX" baseline="0" dirty="0" smtClean="0"/>
              <a:t> </a:t>
            </a:r>
            <a:r>
              <a:rPr lang="es-MX" baseline="0" dirty="0" err="1" smtClean="0"/>
              <a:t>it</a:t>
            </a:r>
            <a:r>
              <a:rPr lang="es-MX" baseline="0" dirty="0" smtClean="0"/>
              <a:t> as a continuos. </a:t>
            </a:r>
            <a:endParaRPr lang="es-MX" dirty="0"/>
          </a:p>
        </p:txBody>
      </p:sp>
      <p:sp>
        <p:nvSpPr>
          <p:cNvPr id="4" name="3 Marcador de número de diapositiva"/>
          <p:cNvSpPr>
            <a:spLocks noGrp="1"/>
          </p:cNvSpPr>
          <p:nvPr>
            <p:ph type="sldNum" sz="quarter" idx="10"/>
          </p:nvPr>
        </p:nvSpPr>
        <p:spPr>
          <a:xfrm>
            <a:off x="5697432" y="7382431"/>
            <a:ext cx="4358640" cy="388620"/>
          </a:xfrm>
          <a:prstGeom prst="rect">
            <a:avLst/>
          </a:prstGeom>
        </p:spPr>
        <p:txBody>
          <a:bodyPr/>
          <a:lstStyle/>
          <a:p>
            <a:pPr>
              <a:defRPr/>
            </a:pPr>
            <a:fld id="{5E4D507E-CB4F-4E71-A9ED-02DDB106353B}" type="slidenum">
              <a:rPr lang="es-MX" smtClean="0"/>
              <a:pPr>
                <a:defRPr/>
              </a:pPr>
              <a:t>9</a:t>
            </a:fld>
            <a:endParaRPr lang="es-MX"/>
          </a:p>
        </p:txBody>
      </p:sp>
    </p:spTree>
    <p:extLst>
      <p:ext uri="{BB962C8B-B14F-4D97-AF65-F5344CB8AC3E}">
        <p14:creationId xmlns:p14="http://schemas.microsoft.com/office/powerpoint/2010/main" val="454712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dirty="0" smtClean="0"/>
              <a:t>Características de la evaluación integral</a:t>
            </a:r>
          </a:p>
        </p:txBody>
      </p:sp>
      <p:sp>
        <p:nvSpPr>
          <p:cNvPr id="34820"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D6A937-81BA-44B2-852E-4C3B2DB6811C}" type="slidenum">
              <a:rPr lang="es-MX" altLang="es-MX"/>
              <a:pPr fontAlgn="base">
                <a:spcBef>
                  <a:spcPct val="0"/>
                </a:spcBef>
                <a:spcAft>
                  <a:spcPct val="0"/>
                </a:spcAft>
              </a:pPr>
              <a:t>12</a:t>
            </a:fld>
            <a:endParaRPr lang="es-MX" altLang="es-MX"/>
          </a:p>
        </p:txBody>
      </p:sp>
    </p:spTree>
    <p:extLst>
      <p:ext uri="{BB962C8B-B14F-4D97-AF65-F5344CB8AC3E}">
        <p14:creationId xmlns:p14="http://schemas.microsoft.com/office/powerpoint/2010/main" val="2086336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Características de la evaluación integral</a:t>
            </a:r>
          </a:p>
        </p:txBody>
      </p:sp>
      <p:sp>
        <p:nvSpPr>
          <p:cNvPr id="35844"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11E3D0E-0A39-4C03-80AB-4C1CFC7EB324}" type="slidenum">
              <a:rPr lang="es-MX" altLang="es-MX"/>
              <a:pPr fontAlgn="base">
                <a:spcBef>
                  <a:spcPct val="0"/>
                </a:spcBef>
                <a:spcAft>
                  <a:spcPct val="0"/>
                </a:spcAft>
              </a:pPr>
              <a:t>13</a:t>
            </a:fld>
            <a:endParaRPr lang="es-MX" altLang="es-MX"/>
          </a:p>
        </p:txBody>
      </p:sp>
    </p:spTree>
    <p:extLst>
      <p:ext uri="{BB962C8B-B14F-4D97-AF65-F5344CB8AC3E}">
        <p14:creationId xmlns:p14="http://schemas.microsoft.com/office/powerpoint/2010/main" val="2037477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2 Marcador de notas"/>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MX" altLang="es-MX" smtClean="0"/>
              <a:t>Características de la evaluación integral</a:t>
            </a:r>
          </a:p>
        </p:txBody>
      </p:sp>
      <p:sp>
        <p:nvSpPr>
          <p:cNvPr id="36868" name="3 Marcador de número de diapositiva"/>
          <p:cNvSpPr>
            <a:spLocks noGrp="1"/>
          </p:cNvSpPr>
          <p:nvPr>
            <p:ph type="sldNum" sz="quarter" idx="5"/>
          </p:nvPr>
        </p:nvSpPr>
        <p:spPr bwMode="auto">
          <a:xfrm>
            <a:off x="5697432" y="7382431"/>
            <a:ext cx="4358640" cy="3886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BEED4D4-138B-46AB-819D-5B700C8030B0}" type="slidenum">
              <a:rPr lang="es-MX" altLang="es-MX"/>
              <a:pPr fontAlgn="base">
                <a:spcBef>
                  <a:spcPct val="0"/>
                </a:spcBef>
                <a:spcAft>
                  <a:spcPct val="0"/>
                </a:spcAft>
              </a:pPr>
              <a:t>14</a:t>
            </a:fld>
            <a:endParaRPr lang="es-MX" altLang="es-MX"/>
          </a:p>
        </p:txBody>
      </p:sp>
    </p:spTree>
    <p:extLst>
      <p:ext uri="{BB962C8B-B14F-4D97-AF65-F5344CB8AC3E}">
        <p14:creationId xmlns:p14="http://schemas.microsoft.com/office/powerpoint/2010/main" val="2564270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4/13/2017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8B24D20-58D6-4A5E-BB81-27A2824282BA}" type="slidenum">
              <a:rPr lang="es-ES" altLang="en-US"/>
              <a:pPr>
                <a:defRPr/>
              </a:pPr>
              <a:t>‹#›</a:t>
            </a:fld>
            <a:endParaRPr lang="es-ES" altLang="en-US"/>
          </a:p>
        </p:txBody>
      </p:sp>
    </p:spTree>
    <p:extLst>
      <p:ext uri="{BB962C8B-B14F-4D97-AF65-F5344CB8AC3E}">
        <p14:creationId xmlns:p14="http://schemas.microsoft.com/office/powerpoint/2010/main" val="1393077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94544" y="4994487"/>
            <a:ext cx="8549640" cy="1543685"/>
          </a:xfrm>
        </p:spPr>
        <p:txBody>
          <a:bodyPr/>
          <a:lstStyle>
            <a:lvl1pPr algn="l">
              <a:defRPr sz="44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94544" y="3294275"/>
            <a:ext cx="8549640" cy="1700212"/>
          </a:xfrm>
        </p:spPr>
        <p:txBody>
          <a:bodyPr anchor="b"/>
          <a:lstStyle>
            <a:lvl1pPr marL="0" indent="0">
              <a:buNone/>
              <a:defRPr sz="2200"/>
            </a:lvl1pPr>
            <a:lvl2pPr marL="502920" indent="0">
              <a:buNone/>
              <a:defRPr sz="1980"/>
            </a:lvl2pPr>
            <a:lvl3pPr marL="1005840" indent="0">
              <a:buNone/>
              <a:defRPr sz="1760"/>
            </a:lvl3pPr>
            <a:lvl4pPr marL="1508760" indent="0">
              <a:buNone/>
              <a:defRPr sz="1540"/>
            </a:lvl4pPr>
            <a:lvl5pPr marL="2011680" indent="0">
              <a:buNone/>
              <a:defRPr sz="1540"/>
            </a:lvl5pPr>
            <a:lvl6pPr marL="2514600" indent="0">
              <a:buNone/>
              <a:defRPr sz="1540"/>
            </a:lvl6pPr>
            <a:lvl7pPr marL="3017520" indent="0">
              <a:buNone/>
              <a:defRPr sz="1540"/>
            </a:lvl7pPr>
            <a:lvl8pPr marL="3520440" indent="0">
              <a:buNone/>
              <a:defRPr sz="1540"/>
            </a:lvl8pPr>
            <a:lvl9pPr marL="4023360" indent="0">
              <a:buNone/>
              <a:defRPr sz="154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0424822-69C2-46DF-9FA9-F6F853339E2D}" type="slidenum">
              <a:rPr lang="es-ES" altLang="en-US"/>
              <a:pPr>
                <a:defRPr/>
              </a:pPr>
              <a:t>‹#›</a:t>
            </a:fld>
            <a:endParaRPr lang="es-ES" altLang="en-US"/>
          </a:p>
        </p:txBody>
      </p:sp>
    </p:spTree>
    <p:extLst>
      <p:ext uri="{BB962C8B-B14F-4D97-AF65-F5344CB8AC3E}">
        <p14:creationId xmlns:p14="http://schemas.microsoft.com/office/powerpoint/2010/main" val="1109633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502920" y="1813560"/>
            <a:ext cx="4442460" cy="5134822"/>
          </a:xfrm>
        </p:spPr>
        <p:txBody>
          <a:bodyPr/>
          <a:lstStyle>
            <a:lvl1pPr>
              <a:defRPr sz="3080"/>
            </a:lvl1pPr>
            <a:lvl2pPr>
              <a:defRPr sz="2640"/>
            </a:lvl2pPr>
            <a:lvl3pPr>
              <a:defRPr sz="2200"/>
            </a:lvl3pPr>
            <a:lvl4pPr>
              <a:defRPr sz="1980"/>
            </a:lvl4pPr>
            <a:lvl5pPr>
              <a:defRPr sz="1980"/>
            </a:lvl5pPr>
            <a:lvl6pPr>
              <a:defRPr sz="1980"/>
            </a:lvl6pPr>
            <a:lvl7pPr>
              <a:defRPr sz="1980"/>
            </a:lvl7pPr>
            <a:lvl8pPr>
              <a:defRPr sz="1980"/>
            </a:lvl8pPr>
            <a:lvl9pPr>
              <a:defRPr sz="198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5113020" y="1813560"/>
            <a:ext cx="4442460" cy="5134822"/>
          </a:xfrm>
        </p:spPr>
        <p:txBody>
          <a:bodyPr/>
          <a:lstStyle>
            <a:lvl1pPr>
              <a:defRPr sz="3080"/>
            </a:lvl1pPr>
            <a:lvl2pPr>
              <a:defRPr sz="2640"/>
            </a:lvl2pPr>
            <a:lvl3pPr>
              <a:defRPr sz="2200"/>
            </a:lvl3pPr>
            <a:lvl4pPr>
              <a:defRPr sz="1980"/>
            </a:lvl4pPr>
            <a:lvl5pPr>
              <a:defRPr sz="1980"/>
            </a:lvl5pPr>
            <a:lvl6pPr>
              <a:defRPr sz="1980"/>
            </a:lvl6pPr>
            <a:lvl7pPr>
              <a:defRPr sz="1980"/>
            </a:lvl7pPr>
            <a:lvl8pPr>
              <a:defRPr sz="1980"/>
            </a:lvl8pPr>
            <a:lvl9pPr>
              <a:defRPr sz="198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9E81675-2B66-4564-8B91-7D27946A2430}" type="slidenum">
              <a:rPr lang="es-ES" altLang="en-US"/>
              <a:pPr>
                <a:defRPr/>
              </a:pPr>
              <a:t>‹#›</a:t>
            </a:fld>
            <a:endParaRPr lang="es-ES" altLang="en-US"/>
          </a:p>
        </p:txBody>
      </p:sp>
    </p:spTree>
    <p:extLst>
      <p:ext uri="{BB962C8B-B14F-4D97-AF65-F5344CB8AC3E}">
        <p14:creationId xmlns:p14="http://schemas.microsoft.com/office/powerpoint/2010/main" val="3991001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311256"/>
            <a:ext cx="9052560" cy="12954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502920" y="1739795"/>
            <a:ext cx="4444207" cy="72506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502920" y="2464859"/>
            <a:ext cx="4444207" cy="4478126"/>
          </a:xfrm>
        </p:spPr>
        <p:txBody>
          <a:bodyPr/>
          <a:lstStyle>
            <a:lvl1pPr>
              <a:defRPr sz="2640"/>
            </a:lvl1pPr>
            <a:lvl2pPr>
              <a:defRPr sz="2200"/>
            </a:lvl2pPr>
            <a:lvl3pPr>
              <a:defRPr sz="1980"/>
            </a:lvl3pPr>
            <a:lvl4pPr>
              <a:defRPr sz="1760"/>
            </a:lvl4pPr>
            <a:lvl5pPr>
              <a:defRPr sz="1760"/>
            </a:lvl5pPr>
            <a:lvl6pPr>
              <a:defRPr sz="1760"/>
            </a:lvl6pPr>
            <a:lvl7pPr>
              <a:defRPr sz="1760"/>
            </a:lvl7pPr>
            <a:lvl8pPr>
              <a:defRPr sz="1760"/>
            </a:lvl8pPr>
            <a:lvl9pPr>
              <a:defRPr sz="176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5109528" y="1739795"/>
            <a:ext cx="4445953" cy="72506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109528" y="2464859"/>
            <a:ext cx="4445953" cy="4478126"/>
          </a:xfrm>
        </p:spPr>
        <p:txBody>
          <a:bodyPr/>
          <a:lstStyle>
            <a:lvl1pPr>
              <a:defRPr sz="2640"/>
            </a:lvl1pPr>
            <a:lvl2pPr>
              <a:defRPr sz="2200"/>
            </a:lvl2pPr>
            <a:lvl3pPr>
              <a:defRPr sz="1980"/>
            </a:lvl3pPr>
            <a:lvl4pPr>
              <a:defRPr sz="1760"/>
            </a:lvl4pPr>
            <a:lvl5pPr>
              <a:defRPr sz="1760"/>
            </a:lvl5pPr>
            <a:lvl6pPr>
              <a:defRPr sz="1760"/>
            </a:lvl6pPr>
            <a:lvl7pPr>
              <a:defRPr sz="1760"/>
            </a:lvl7pPr>
            <a:lvl8pPr>
              <a:defRPr sz="1760"/>
            </a:lvl8pPr>
            <a:lvl9pPr>
              <a:defRPr sz="176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9" name="Rectangle 6"/>
          <p:cNvSpPr>
            <a:spLocks noGrp="1" noChangeArrowheads="1"/>
          </p:cNvSpPr>
          <p:nvPr>
            <p:ph type="sldNum" sz="quarter" idx="12"/>
          </p:nvPr>
        </p:nvSpPr>
        <p:spPr>
          <a:ln/>
        </p:spPr>
        <p:txBody>
          <a:bodyPr/>
          <a:lstStyle>
            <a:lvl1pPr>
              <a:defRPr/>
            </a:lvl1pPr>
          </a:lstStyle>
          <a:p>
            <a:pPr>
              <a:defRPr/>
            </a:pPr>
            <a:fld id="{825AAFC4-FB10-459C-8BE1-974E40E9264B}" type="slidenum">
              <a:rPr lang="es-ES" altLang="en-US"/>
              <a:pPr>
                <a:defRPr/>
              </a:pPr>
              <a:t>‹#›</a:t>
            </a:fld>
            <a:endParaRPr lang="es-ES" altLang="en-US"/>
          </a:p>
        </p:txBody>
      </p:sp>
    </p:spTree>
    <p:extLst>
      <p:ext uri="{BB962C8B-B14F-4D97-AF65-F5344CB8AC3E}">
        <p14:creationId xmlns:p14="http://schemas.microsoft.com/office/powerpoint/2010/main" val="1083011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EFE45CA-4D5E-4885-B0E2-7A754D4E80F2}" type="slidenum">
              <a:rPr lang="es-ES" altLang="en-US"/>
              <a:pPr>
                <a:defRPr/>
              </a:pPr>
              <a:t>‹#›</a:t>
            </a:fld>
            <a:endParaRPr lang="es-ES" altLang="en-US"/>
          </a:p>
        </p:txBody>
      </p:sp>
    </p:spTree>
    <p:extLst>
      <p:ext uri="{BB962C8B-B14F-4D97-AF65-F5344CB8AC3E}">
        <p14:creationId xmlns:p14="http://schemas.microsoft.com/office/powerpoint/2010/main" val="3322309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4279077-5B16-4D47-8C8B-928C21D66F94}" type="slidenum">
              <a:rPr lang="es-ES" altLang="en-US"/>
              <a:pPr>
                <a:defRPr/>
              </a:pPr>
              <a:t>‹#›</a:t>
            </a:fld>
            <a:endParaRPr lang="es-ES" altLang="en-US"/>
          </a:p>
        </p:txBody>
      </p:sp>
    </p:spTree>
    <p:extLst>
      <p:ext uri="{BB962C8B-B14F-4D97-AF65-F5344CB8AC3E}">
        <p14:creationId xmlns:p14="http://schemas.microsoft.com/office/powerpoint/2010/main" val="38238792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02921" y="309457"/>
            <a:ext cx="3309144" cy="1316990"/>
          </a:xfrm>
        </p:spPr>
        <p:txBody>
          <a:bodyPr anchor="b"/>
          <a:lstStyle>
            <a:lvl1pPr algn="l">
              <a:defRPr sz="22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932555" y="309457"/>
            <a:ext cx="5622925" cy="6633528"/>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502921" y="1626447"/>
            <a:ext cx="3309144" cy="5316538"/>
          </a:xfrm>
        </p:spPr>
        <p:txBody>
          <a:bodyPr/>
          <a:lstStyle>
            <a:lvl1pPr marL="0" indent="0">
              <a:buNone/>
              <a:defRPr sz="1540"/>
            </a:lvl1pPr>
            <a:lvl2pPr marL="502920" indent="0">
              <a:buNone/>
              <a:defRPr sz="1320"/>
            </a:lvl2pPr>
            <a:lvl3pPr marL="1005840" indent="0">
              <a:buNone/>
              <a:defRPr sz="1100"/>
            </a:lvl3pPr>
            <a:lvl4pPr marL="1508760" indent="0">
              <a:buNone/>
              <a:defRPr sz="990"/>
            </a:lvl4pPr>
            <a:lvl5pPr marL="2011680" indent="0">
              <a:buNone/>
              <a:defRPr sz="990"/>
            </a:lvl5pPr>
            <a:lvl6pPr marL="2514600" indent="0">
              <a:buNone/>
              <a:defRPr sz="990"/>
            </a:lvl6pPr>
            <a:lvl7pPr marL="3017520" indent="0">
              <a:buNone/>
              <a:defRPr sz="990"/>
            </a:lvl7pPr>
            <a:lvl8pPr marL="3520440" indent="0">
              <a:buNone/>
              <a:defRPr sz="990"/>
            </a:lvl8pPr>
            <a:lvl9pPr marL="4023360" indent="0">
              <a:buNone/>
              <a:defRPr sz="99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0F0B2CC-228D-4541-B5F0-CC83D2606EB6}" type="slidenum">
              <a:rPr lang="es-ES" altLang="en-US"/>
              <a:pPr>
                <a:defRPr/>
              </a:pPr>
              <a:t>‹#›</a:t>
            </a:fld>
            <a:endParaRPr lang="es-ES" altLang="en-US"/>
          </a:p>
        </p:txBody>
      </p:sp>
    </p:spTree>
    <p:extLst>
      <p:ext uri="{BB962C8B-B14F-4D97-AF65-F5344CB8AC3E}">
        <p14:creationId xmlns:p14="http://schemas.microsoft.com/office/powerpoint/2010/main" val="33875705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71517" y="5440680"/>
            <a:ext cx="6035040" cy="642303"/>
          </a:xfrm>
        </p:spPr>
        <p:txBody>
          <a:bodyPr anchor="b"/>
          <a:lstStyle>
            <a:lvl1pPr algn="l">
              <a:defRPr sz="22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971517" y="694478"/>
            <a:ext cx="6035040" cy="4663440"/>
          </a:xfrm>
        </p:spPr>
        <p:txBody>
          <a:bodyPr/>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pPr lvl="0"/>
            <a:endParaRPr lang="es-MX" noProof="0" smtClean="0"/>
          </a:p>
        </p:txBody>
      </p:sp>
      <p:sp>
        <p:nvSpPr>
          <p:cNvPr id="4" name="3 Marcador de texto"/>
          <p:cNvSpPr>
            <a:spLocks noGrp="1"/>
          </p:cNvSpPr>
          <p:nvPr>
            <p:ph type="body" sz="half" idx="2"/>
          </p:nvPr>
        </p:nvSpPr>
        <p:spPr>
          <a:xfrm>
            <a:off x="1971517" y="6082983"/>
            <a:ext cx="6035040" cy="912177"/>
          </a:xfrm>
        </p:spPr>
        <p:txBody>
          <a:bodyPr/>
          <a:lstStyle>
            <a:lvl1pPr marL="0" indent="0">
              <a:buNone/>
              <a:defRPr sz="1540"/>
            </a:lvl1pPr>
            <a:lvl2pPr marL="502920" indent="0">
              <a:buNone/>
              <a:defRPr sz="1320"/>
            </a:lvl2pPr>
            <a:lvl3pPr marL="1005840" indent="0">
              <a:buNone/>
              <a:defRPr sz="1100"/>
            </a:lvl3pPr>
            <a:lvl4pPr marL="1508760" indent="0">
              <a:buNone/>
              <a:defRPr sz="990"/>
            </a:lvl4pPr>
            <a:lvl5pPr marL="2011680" indent="0">
              <a:buNone/>
              <a:defRPr sz="990"/>
            </a:lvl5pPr>
            <a:lvl6pPr marL="2514600" indent="0">
              <a:buNone/>
              <a:defRPr sz="990"/>
            </a:lvl6pPr>
            <a:lvl7pPr marL="3017520" indent="0">
              <a:buNone/>
              <a:defRPr sz="990"/>
            </a:lvl7pPr>
            <a:lvl8pPr marL="3520440" indent="0">
              <a:buNone/>
              <a:defRPr sz="990"/>
            </a:lvl8pPr>
            <a:lvl9pPr marL="4023360" indent="0">
              <a:buNone/>
              <a:defRPr sz="99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FF0DA9B-9D5F-4774-8C3E-57BD36E7FA4A}" type="slidenum">
              <a:rPr lang="es-ES" altLang="en-US"/>
              <a:pPr>
                <a:defRPr/>
              </a:pPr>
              <a:t>‹#›</a:t>
            </a:fld>
            <a:endParaRPr lang="es-ES" altLang="en-US"/>
          </a:p>
        </p:txBody>
      </p:sp>
    </p:spTree>
    <p:extLst>
      <p:ext uri="{BB962C8B-B14F-4D97-AF65-F5344CB8AC3E}">
        <p14:creationId xmlns:p14="http://schemas.microsoft.com/office/powerpoint/2010/main" val="15314637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0711994-A0DD-46B5-ACA7-07D5F439EB53}" type="slidenum">
              <a:rPr lang="es-ES" altLang="en-US"/>
              <a:pPr>
                <a:defRPr/>
              </a:pPr>
              <a:t>‹#›</a:t>
            </a:fld>
            <a:endParaRPr lang="es-ES" altLang="en-US"/>
          </a:p>
        </p:txBody>
      </p:sp>
    </p:spTree>
    <p:extLst>
      <p:ext uri="{BB962C8B-B14F-4D97-AF65-F5344CB8AC3E}">
        <p14:creationId xmlns:p14="http://schemas.microsoft.com/office/powerpoint/2010/main" val="41710186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292340" y="314855"/>
            <a:ext cx="2263140" cy="6633527"/>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502920" y="314855"/>
            <a:ext cx="6621780" cy="66335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2F90E8A-C460-4154-AD9C-0076CB90A599}" type="slidenum">
              <a:rPr lang="es-ES" altLang="en-US"/>
              <a:pPr>
                <a:defRPr/>
              </a:pPr>
              <a:t>‹#›</a:t>
            </a:fld>
            <a:endParaRPr lang="es-ES" altLang="en-US"/>
          </a:p>
        </p:txBody>
      </p:sp>
    </p:spTree>
    <p:extLst>
      <p:ext uri="{BB962C8B-B14F-4D97-AF65-F5344CB8AC3E}">
        <p14:creationId xmlns:p14="http://schemas.microsoft.com/office/powerpoint/2010/main" val="3630378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1E18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4/13/2017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502920" y="314855"/>
            <a:ext cx="9052560" cy="1291802"/>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502920" y="1813560"/>
            <a:ext cx="9052560" cy="5134822"/>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D71F6D-5805-4AC4-8D1D-3DECCF29932E}" type="slidenum">
              <a:rPr lang="es-ES" altLang="en-US"/>
              <a:pPr>
                <a:defRPr/>
              </a:pPr>
              <a:t>‹#›</a:t>
            </a:fld>
            <a:endParaRPr lang="es-ES" altLang="en-US"/>
          </a:p>
        </p:txBody>
      </p:sp>
    </p:spTree>
    <p:extLst>
      <p:ext uri="{BB962C8B-B14F-4D97-AF65-F5344CB8AC3E}">
        <p14:creationId xmlns:p14="http://schemas.microsoft.com/office/powerpoint/2010/main" val="31431427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sz="1980" dirty="0">
              <a:latin typeface="Futura Lt BT" panose="020B0402020204020303" pitchFamily="34" charset="0"/>
            </a:endParaRPr>
          </a:p>
        </p:txBody>
      </p:sp>
      <p:sp>
        <p:nvSpPr>
          <p:cNvPr id="16" name="bk object 16"/>
          <p:cNvSpPr/>
          <p:nvPr/>
        </p:nvSpPr>
        <p:spPr>
          <a:xfrm>
            <a:off x="10058400" y="1352551"/>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sz="1980"/>
          </a:p>
        </p:txBody>
      </p:sp>
      <p:sp>
        <p:nvSpPr>
          <p:cNvPr id="12" name="Title 11"/>
          <p:cNvSpPr>
            <a:spLocks noGrp="1"/>
          </p:cNvSpPr>
          <p:nvPr>
            <p:ph type="title" hasCustomPrompt="1"/>
          </p:nvPr>
        </p:nvSpPr>
        <p:spPr>
          <a:xfrm>
            <a:off x="611770" y="366813"/>
            <a:ext cx="8674100" cy="1143000"/>
          </a:xfrm>
          <a:prstGeom prst="rect">
            <a:avLst/>
          </a:prstGeom>
        </p:spPr>
        <p:txBody>
          <a:bodyPr/>
          <a:lstStyle>
            <a:lvl1pPr>
              <a:defRPr sz="4660"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85801" y="2702611"/>
            <a:ext cx="8305800" cy="2590800"/>
          </a:xfrm>
          <a:prstGeom prst="rect">
            <a:avLst/>
          </a:prstGeom>
        </p:spPr>
        <p:txBody>
          <a:bodyPr/>
          <a:lstStyle>
            <a:lvl1pPr>
              <a:defRPr sz="2718">
                <a:solidFill>
                  <a:schemeClr val="tx1"/>
                </a:solidFill>
                <a:latin typeface="Futura LT Pro Book" panose="020B0502020204020303" pitchFamily="34" charset="0"/>
              </a:defRPr>
            </a:lvl1pPr>
            <a:lvl2pPr>
              <a:defRPr sz="2330">
                <a:solidFill>
                  <a:schemeClr val="tx1"/>
                </a:solidFill>
                <a:latin typeface="Futura LT Pro Book" panose="020B0502020204020303" pitchFamily="34" charset="0"/>
              </a:defRPr>
            </a:lvl2pPr>
            <a:lvl3pPr>
              <a:defRPr sz="1941">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77610" y="1039411"/>
            <a:ext cx="6629400" cy="1066800"/>
          </a:xfrm>
          <a:prstGeom prst="rect">
            <a:avLst/>
          </a:prstGeom>
        </p:spPr>
        <p:txBody>
          <a:bodyPr/>
          <a:lstStyle>
            <a:lvl1pPr>
              <a:defRPr sz="4271">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1415219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4/13/2017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4/13/2017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1"/>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A7BF39"/>
          </a:solidFill>
        </p:spPr>
        <p:txBody>
          <a:bodyPr wrap="square" lIns="0" tIns="0" rIns="0" bIns="0" rtlCol="0"/>
          <a:lstStyle/>
          <a:p>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1E185F"/>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4/13/2017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1_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1"/>
            <a:ext cx="10058400" cy="6388609"/>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A7BF39"/>
          </a:solidFill>
        </p:spPr>
        <p:txBody>
          <a:bodyPr wrap="square" lIns="0" tIns="0" rIns="0" bIns="0" rtlCol="0"/>
          <a:lstStyle/>
          <a:p>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1E185F"/>
          </a:solidFill>
        </p:spPr>
        <p:txBody>
          <a:bodyPr wrap="square" lIns="0" tIns="0" rIns="0" bIns="0" rtlCol="0"/>
          <a:lstStyle/>
          <a:p>
            <a:endParaRPr/>
          </a:p>
        </p:txBody>
      </p:sp>
    </p:spTree>
    <p:extLst>
      <p:ext uri="{BB962C8B-B14F-4D97-AF65-F5344CB8AC3E}">
        <p14:creationId xmlns:p14="http://schemas.microsoft.com/office/powerpoint/2010/main" val="133939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cSld name="Diapositiva de título">
    <p:spTree>
      <p:nvGrpSpPr>
        <p:cNvPr id="1" name=""/>
        <p:cNvGrpSpPr/>
        <p:nvPr/>
      </p:nvGrpSpPr>
      <p:grpSpPr>
        <a:xfrm>
          <a:off x="0" y="0"/>
          <a:ext cx="0" cy="0"/>
          <a:chOff x="0" y="0"/>
          <a:chExt cx="0" cy="0"/>
        </a:xfrm>
      </p:grpSpPr>
      <p:pic>
        <p:nvPicPr>
          <p:cNvPr id="4" name="6 Imagen" descr="flechas.g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98072" y="295064"/>
            <a:ext cx="1360328" cy="162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ttp://local.insp.mx/images/stories/General/images/logos/insp_7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144" y="458188"/>
            <a:ext cx="3848735" cy="1304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ctrTitle"/>
          </p:nvPr>
        </p:nvSpPr>
        <p:spPr>
          <a:xfrm>
            <a:off x="197463" y="3886201"/>
            <a:ext cx="8549640" cy="1477328"/>
          </a:xfrm>
        </p:spPr>
        <p:txBody>
          <a:bodyPr/>
          <a:lstStyle>
            <a:lvl1pPr algn="l">
              <a:defRPr b="1">
                <a:solidFill>
                  <a:schemeClr val="accent5">
                    <a:lumMod val="50000"/>
                  </a:schemeClr>
                </a:solidFill>
                <a:latin typeface="+mj-lt"/>
              </a:defRPr>
            </a:lvl1p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97463" y="5681599"/>
            <a:ext cx="7040880" cy="1060918"/>
          </a:xfrm>
        </p:spPr>
        <p:txBody>
          <a:bodyPr>
            <a:noAutofit/>
          </a:bodyPr>
          <a:lstStyle>
            <a:lvl1pPr marL="0" indent="0" algn="l">
              <a:buNone/>
              <a:defRPr sz="3500">
                <a:solidFill>
                  <a:schemeClr val="accent5">
                    <a:lumMod val="50000"/>
                  </a:schemeClr>
                </a:solidFill>
                <a:latin typeface="+mj-lt"/>
              </a:defRPr>
            </a:lvl1pPr>
            <a:lvl2pPr marL="570586" indent="0" algn="ctr">
              <a:buNone/>
              <a:defRPr>
                <a:solidFill>
                  <a:schemeClr val="tx1">
                    <a:tint val="75000"/>
                  </a:schemeClr>
                </a:solidFill>
              </a:defRPr>
            </a:lvl2pPr>
            <a:lvl3pPr marL="1141171" indent="0" algn="ctr">
              <a:buNone/>
              <a:defRPr>
                <a:solidFill>
                  <a:schemeClr val="tx1">
                    <a:tint val="75000"/>
                  </a:schemeClr>
                </a:solidFill>
              </a:defRPr>
            </a:lvl3pPr>
            <a:lvl4pPr marL="1711757" indent="0" algn="ctr">
              <a:buNone/>
              <a:defRPr>
                <a:solidFill>
                  <a:schemeClr val="tx1">
                    <a:tint val="75000"/>
                  </a:schemeClr>
                </a:solidFill>
              </a:defRPr>
            </a:lvl4pPr>
            <a:lvl5pPr marL="2282342" indent="0" algn="ctr">
              <a:buNone/>
              <a:defRPr>
                <a:solidFill>
                  <a:schemeClr val="tx1">
                    <a:tint val="75000"/>
                  </a:schemeClr>
                </a:solidFill>
              </a:defRPr>
            </a:lvl5pPr>
            <a:lvl6pPr marL="2852928" indent="0" algn="ctr">
              <a:buNone/>
              <a:defRPr>
                <a:solidFill>
                  <a:schemeClr val="tx1">
                    <a:tint val="75000"/>
                  </a:schemeClr>
                </a:solidFill>
              </a:defRPr>
            </a:lvl6pPr>
            <a:lvl7pPr marL="3423514" indent="0" algn="ctr">
              <a:buNone/>
              <a:defRPr>
                <a:solidFill>
                  <a:schemeClr val="tx1">
                    <a:tint val="75000"/>
                  </a:schemeClr>
                </a:solidFill>
              </a:defRPr>
            </a:lvl7pPr>
            <a:lvl8pPr marL="3994099" indent="0" algn="ctr">
              <a:buNone/>
              <a:defRPr>
                <a:solidFill>
                  <a:schemeClr val="tx1">
                    <a:tint val="75000"/>
                  </a:schemeClr>
                </a:solidFill>
              </a:defRPr>
            </a:lvl8pPr>
            <a:lvl9pPr marL="4564685" indent="0" algn="ctr">
              <a:buNone/>
              <a:defRPr>
                <a:solidFill>
                  <a:schemeClr val="tx1">
                    <a:tint val="75000"/>
                  </a:schemeClr>
                </a:solidFill>
              </a:defRPr>
            </a:lvl9pPr>
          </a:lstStyle>
          <a:p>
            <a:r>
              <a:rPr lang="es-ES" dirty="0" smtClean="0"/>
              <a:t>Haga clic para modificar el estilo de subtítulo del patrón</a:t>
            </a:r>
            <a:endParaRPr lang="es-MX" dirty="0"/>
          </a:p>
        </p:txBody>
      </p:sp>
    </p:spTree>
    <p:extLst>
      <p:ext uri="{BB962C8B-B14F-4D97-AF65-F5344CB8AC3E}">
        <p14:creationId xmlns:p14="http://schemas.microsoft.com/office/powerpoint/2010/main" val="3476277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94544" y="4994488"/>
            <a:ext cx="8549640" cy="2308324"/>
          </a:xfrm>
        </p:spPr>
        <p:txBody>
          <a:bodyPr anchor="t"/>
          <a:lstStyle>
            <a:lvl1pPr algn="l">
              <a:defRPr sz="5000" b="1" cap="all">
                <a:solidFill>
                  <a:schemeClr val="accent5">
                    <a:lumMod val="50000"/>
                  </a:schemeClr>
                </a:solidFill>
                <a:latin typeface="Candara" pitchFamily="34" charset="0"/>
              </a:defRPr>
            </a:lvl1p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794544" y="4609766"/>
            <a:ext cx="8549640" cy="384721"/>
          </a:xfrm>
        </p:spPr>
        <p:txBody>
          <a:bodyPr anchor="b"/>
          <a:lstStyle>
            <a:lvl1pPr marL="0" indent="0">
              <a:buNone/>
              <a:defRPr sz="2500">
                <a:solidFill>
                  <a:schemeClr val="accent5">
                    <a:lumMod val="50000"/>
                  </a:schemeClr>
                </a:solidFill>
                <a:latin typeface="Candara" pitchFamily="34" charset="0"/>
              </a:defRPr>
            </a:lvl1pPr>
            <a:lvl2pPr marL="570586" indent="0">
              <a:buNone/>
              <a:defRPr sz="2200">
                <a:solidFill>
                  <a:schemeClr val="tx1">
                    <a:tint val="75000"/>
                  </a:schemeClr>
                </a:solidFill>
              </a:defRPr>
            </a:lvl2pPr>
            <a:lvl3pPr marL="1141171" indent="0">
              <a:buNone/>
              <a:defRPr sz="2000">
                <a:solidFill>
                  <a:schemeClr val="tx1">
                    <a:tint val="75000"/>
                  </a:schemeClr>
                </a:solidFill>
              </a:defRPr>
            </a:lvl3pPr>
            <a:lvl4pPr marL="1711757" indent="0">
              <a:buNone/>
              <a:defRPr sz="1700">
                <a:solidFill>
                  <a:schemeClr val="tx1">
                    <a:tint val="75000"/>
                  </a:schemeClr>
                </a:solidFill>
              </a:defRPr>
            </a:lvl4pPr>
            <a:lvl5pPr marL="2282342" indent="0">
              <a:buNone/>
              <a:defRPr sz="1700">
                <a:solidFill>
                  <a:schemeClr val="tx1">
                    <a:tint val="75000"/>
                  </a:schemeClr>
                </a:solidFill>
              </a:defRPr>
            </a:lvl5pPr>
            <a:lvl6pPr marL="2852928" indent="0">
              <a:buNone/>
              <a:defRPr sz="1700">
                <a:solidFill>
                  <a:schemeClr val="tx1">
                    <a:tint val="75000"/>
                  </a:schemeClr>
                </a:solidFill>
              </a:defRPr>
            </a:lvl6pPr>
            <a:lvl7pPr marL="3423514" indent="0">
              <a:buNone/>
              <a:defRPr sz="1700">
                <a:solidFill>
                  <a:schemeClr val="tx1">
                    <a:tint val="75000"/>
                  </a:schemeClr>
                </a:solidFill>
              </a:defRPr>
            </a:lvl7pPr>
            <a:lvl8pPr marL="3994099" indent="0">
              <a:buNone/>
              <a:defRPr sz="1700">
                <a:solidFill>
                  <a:schemeClr val="tx1">
                    <a:tint val="75000"/>
                  </a:schemeClr>
                </a:solidFill>
              </a:defRPr>
            </a:lvl8pPr>
            <a:lvl9pPr marL="4564685" indent="0">
              <a:buNone/>
              <a:defRPr sz="17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a:xfrm>
            <a:off x="502920" y="7203865"/>
            <a:ext cx="2346960" cy="276999"/>
          </a:xfrm>
          <a:prstGeom prst="rect">
            <a:avLst/>
          </a:prstGeom>
        </p:spPr>
        <p:txBody>
          <a:bodyPr/>
          <a:lstStyle>
            <a:lvl1pPr fontAlgn="auto">
              <a:spcBef>
                <a:spcPts val="0"/>
              </a:spcBef>
              <a:spcAft>
                <a:spcPts val="0"/>
              </a:spcAft>
              <a:defRPr smtClean="0">
                <a:solidFill>
                  <a:schemeClr val="accent5">
                    <a:lumMod val="50000"/>
                  </a:schemeClr>
                </a:solidFill>
                <a:latin typeface="Candara" pitchFamily="34" charset="0"/>
                <a:cs typeface="+mn-cs"/>
              </a:defRPr>
            </a:lvl1pPr>
          </a:lstStyle>
          <a:p>
            <a:pPr>
              <a:defRPr/>
            </a:pPr>
            <a:fld id="{56526463-C16D-41B2-85DC-7C8871EFF412}" type="datetimeFigureOut">
              <a:rPr lang="es-MX"/>
              <a:pPr>
                <a:defRPr/>
              </a:pPr>
              <a:t>13/04/2017</a:t>
            </a:fld>
            <a:endParaRPr lang="es-MX"/>
          </a:p>
        </p:txBody>
      </p:sp>
      <p:sp>
        <p:nvSpPr>
          <p:cNvPr id="5" name="4 Marcador de pie de página"/>
          <p:cNvSpPr>
            <a:spLocks noGrp="1"/>
          </p:cNvSpPr>
          <p:nvPr>
            <p:ph type="ftr" sz="quarter" idx="11"/>
          </p:nvPr>
        </p:nvSpPr>
        <p:spPr>
          <a:xfrm>
            <a:off x="3436620" y="7203865"/>
            <a:ext cx="3185160" cy="276999"/>
          </a:xfrm>
          <a:prstGeom prst="rect">
            <a:avLst/>
          </a:prstGeom>
        </p:spPr>
        <p:txBody>
          <a:bodyPr/>
          <a:lstStyle>
            <a:lvl1pPr fontAlgn="auto">
              <a:spcBef>
                <a:spcPts val="0"/>
              </a:spcBef>
              <a:spcAft>
                <a:spcPts val="0"/>
              </a:spcAft>
              <a:defRPr>
                <a:solidFill>
                  <a:schemeClr val="accent5">
                    <a:lumMod val="50000"/>
                  </a:schemeClr>
                </a:solidFill>
                <a:latin typeface="Candara" pitchFamily="34" charset="0"/>
                <a:cs typeface="+mn-cs"/>
              </a:defRPr>
            </a:lvl1pPr>
          </a:lstStyle>
          <a:p>
            <a:pPr>
              <a:defRPr/>
            </a:pPr>
            <a:endParaRPr lang="es-MX"/>
          </a:p>
        </p:txBody>
      </p:sp>
      <p:sp>
        <p:nvSpPr>
          <p:cNvPr id="6" name="5 Marcador de número de diapositiva"/>
          <p:cNvSpPr>
            <a:spLocks noGrp="1"/>
          </p:cNvSpPr>
          <p:nvPr>
            <p:ph type="sldNum" sz="quarter" idx="12"/>
          </p:nvPr>
        </p:nvSpPr>
        <p:spPr>
          <a:xfrm>
            <a:off x="7208520" y="7203865"/>
            <a:ext cx="2346960" cy="276999"/>
          </a:xfrm>
          <a:prstGeom prst="rect">
            <a:avLst/>
          </a:prstGeom>
        </p:spPr>
        <p:txBody>
          <a:bodyPr/>
          <a:lstStyle>
            <a:lvl1pPr fontAlgn="auto">
              <a:spcBef>
                <a:spcPts val="0"/>
              </a:spcBef>
              <a:spcAft>
                <a:spcPts val="0"/>
              </a:spcAft>
              <a:defRPr smtClean="0">
                <a:solidFill>
                  <a:schemeClr val="accent5">
                    <a:lumMod val="50000"/>
                  </a:schemeClr>
                </a:solidFill>
                <a:latin typeface="Candara" pitchFamily="34" charset="0"/>
                <a:cs typeface="+mn-cs"/>
              </a:defRPr>
            </a:lvl1pPr>
          </a:lstStyle>
          <a:p>
            <a:pPr>
              <a:defRPr/>
            </a:pPr>
            <a:fld id="{4CBBAF53-D732-4297-BF00-DEEBFF96FBC9}" type="slidenum">
              <a:rPr lang="es-MX"/>
              <a:pPr>
                <a:defRPr/>
              </a:pPr>
              <a:t>‹#›</a:t>
            </a:fld>
            <a:endParaRPr lang="es-MX"/>
          </a:p>
        </p:txBody>
      </p:sp>
    </p:spTree>
    <p:extLst>
      <p:ext uri="{BB962C8B-B14F-4D97-AF65-F5344CB8AC3E}">
        <p14:creationId xmlns:p14="http://schemas.microsoft.com/office/powerpoint/2010/main" val="2236808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70560" y="1381760"/>
            <a:ext cx="8717280" cy="103632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980"/>
          </a:p>
        </p:txBody>
      </p:sp>
      <p:sp>
        <p:nvSpPr>
          <p:cNvPr id="5" name="Line 8"/>
          <p:cNvSpPr>
            <a:spLocks noChangeShapeType="1"/>
          </p:cNvSpPr>
          <p:nvPr/>
        </p:nvSpPr>
        <p:spPr bwMode="auto">
          <a:xfrm>
            <a:off x="2179320" y="4490720"/>
            <a:ext cx="7163118"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sz="1980"/>
          </a:p>
        </p:txBody>
      </p:sp>
      <p:sp>
        <p:nvSpPr>
          <p:cNvPr id="68610" name="Rectangle 2"/>
          <p:cNvSpPr>
            <a:spLocks noGrp="1" noChangeArrowheads="1"/>
          </p:cNvSpPr>
          <p:nvPr>
            <p:ph type="ctrTitle"/>
          </p:nvPr>
        </p:nvSpPr>
        <p:spPr>
          <a:xfrm>
            <a:off x="1005840" y="1727200"/>
            <a:ext cx="8385493" cy="1986280"/>
          </a:xfrm>
        </p:spPr>
        <p:txBody>
          <a:bodyPr/>
          <a:lstStyle>
            <a:lvl1pPr>
              <a:defRPr sz="5500"/>
            </a:lvl1pPr>
          </a:lstStyle>
          <a:p>
            <a:r>
              <a:rPr lang="es-ES" altLang="en-US"/>
              <a:t>Haga clic para cambiar el estilo de título	</a:t>
            </a:r>
          </a:p>
        </p:txBody>
      </p:sp>
      <p:sp>
        <p:nvSpPr>
          <p:cNvPr id="68611" name="Rectangle 3"/>
          <p:cNvSpPr>
            <a:spLocks noGrp="1" noChangeArrowheads="1"/>
          </p:cNvSpPr>
          <p:nvPr>
            <p:ph type="subTitle" idx="1"/>
          </p:nvPr>
        </p:nvSpPr>
        <p:spPr>
          <a:xfrm>
            <a:off x="2179320" y="4490720"/>
            <a:ext cx="7208520" cy="1986280"/>
          </a:xfrm>
        </p:spPr>
        <p:txBody>
          <a:bodyPr/>
          <a:lstStyle>
            <a:lvl1pPr marL="0" indent="0">
              <a:buFont typeface="Wingdings" pitchFamily="2" charset="2"/>
              <a:buNone/>
              <a:defRPr sz="3080"/>
            </a:lvl1pPr>
          </a:lstStyle>
          <a:p>
            <a:r>
              <a:rPr lang="es-ES"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a:lvl1pPr>
          </a:lstStyle>
          <a:p>
            <a:pPr>
              <a:defRPr/>
            </a:pPr>
            <a:endParaRPr lang="es-ES" altLang="en-US"/>
          </a:p>
        </p:txBody>
      </p:sp>
      <p:sp>
        <p:nvSpPr>
          <p:cNvPr id="7" name="Rectangle 5"/>
          <p:cNvSpPr>
            <a:spLocks noGrp="1" noChangeArrowheads="1"/>
          </p:cNvSpPr>
          <p:nvPr>
            <p:ph type="ftr" sz="quarter" idx="11"/>
          </p:nvPr>
        </p:nvSpPr>
        <p:spPr>
          <a:xfrm>
            <a:off x="3436620" y="7076123"/>
            <a:ext cx="3185160" cy="518160"/>
          </a:xfrm>
        </p:spPr>
        <p:txBody>
          <a:bodyPr/>
          <a:lstStyle>
            <a:lvl1pPr>
              <a:defRPr/>
            </a:lvl1pPr>
          </a:lstStyle>
          <a:p>
            <a:pPr>
              <a:defRPr/>
            </a:pPr>
            <a:endParaRPr lang="es-ES" altLang="en-US"/>
          </a:p>
        </p:txBody>
      </p:sp>
      <p:sp>
        <p:nvSpPr>
          <p:cNvPr id="8" name="Rectangle 6"/>
          <p:cNvSpPr>
            <a:spLocks noGrp="1" noChangeArrowheads="1"/>
          </p:cNvSpPr>
          <p:nvPr>
            <p:ph type="sldNum" sz="quarter" idx="12"/>
          </p:nvPr>
        </p:nvSpPr>
        <p:spPr/>
        <p:txBody>
          <a:bodyPr/>
          <a:lstStyle>
            <a:lvl1pPr>
              <a:defRPr smtClean="0"/>
            </a:lvl1pPr>
          </a:lstStyle>
          <a:p>
            <a:pPr>
              <a:defRPr/>
            </a:pPr>
            <a:fld id="{6220CB19-36AE-4BE0-A1CE-045EE6C35493}" type="slidenum">
              <a:rPr lang="es-ES" altLang="en-US"/>
              <a:pPr>
                <a:defRPr/>
              </a:pPr>
              <a:t>‹#›</a:t>
            </a:fld>
            <a:endParaRPr lang="es-ES" altLang="en-US"/>
          </a:p>
        </p:txBody>
      </p:sp>
    </p:spTree>
    <p:extLst>
      <p:ext uri="{BB962C8B-B14F-4D97-AF65-F5344CB8AC3E}">
        <p14:creationId xmlns:p14="http://schemas.microsoft.com/office/powerpoint/2010/main" val="3711147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635000"/>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a:xfrm>
            <a:off x="1115060" y="3510998"/>
            <a:ext cx="7828279" cy="21767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6" y="7228332"/>
            <a:ext cx="3218687" cy="3886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4/13/2017</a:t>
            </a:fld>
            <a:endParaRPr lang="en-US"/>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2920" y="314855"/>
            <a:ext cx="9052560" cy="1291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502920" y="1813560"/>
            <a:ext cx="9052560" cy="513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67588" name="Rectangle 4"/>
          <p:cNvSpPr>
            <a:spLocks noGrp="1" noChangeArrowheads="1"/>
          </p:cNvSpPr>
          <p:nvPr>
            <p:ph type="dt" sz="half" idx="2"/>
          </p:nvPr>
        </p:nvSpPr>
        <p:spPr bwMode="auto">
          <a:xfrm>
            <a:off x="502920" y="7076123"/>
            <a:ext cx="2346960" cy="51816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320">
                <a:latin typeface="+mj-lt"/>
                <a:ea typeface="+mn-ea"/>
                <a:cs typeface="+mn-cs"/>
              </a:defRPr>
            </a:lvl1pPr>
          </a:lstStyle>
          <a:p>
            <a:pPr>
              <a:defRPr/>
            </a:pPr>
            <a:endParaRPr lang="es-ES" altLang="en-US"/>
          </a:p>
        </p:txBody>
      </p:sp>
      <p:sp>
        <p:nvSpPr>
          <p:cNvPr id="67589" name="Rectangle 5"/>
          <p:cNvSpPr>
            <a:spLocks noGrp="1" noChangeArrowheads="1"/>
          </p:cNvSpPr>
          <p:nvPr>
            <p:ph type="ftr" sz="quarter" idx="3"/>
          </p:nvPr>
        </p:nvSpPr>
        <p:spPr bwMode="auto">
          <a:xfrm>
            <a:off x="3436620" y="7081520"/>
            <a:ext cx="3185160" cy="51816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320">
                <a:latin typeface="+mj-lt"/>
                <a:ea typeface="+mn-ea"/>
                <a:cs typeface="+mn-cs"/>
              </a:defRPr>
            </a:lvl1pPr>
          </a:lstStyle>
          <a:p>
            <a:pPr>
              <a:defRPr/>
            </a:pPr>
            <a:endParaRPr lang="es-ES" altLang="en-US"/>
          </a:p>
        </p:txBody>
      </p:sp>
      <p:sp>
        <p:nvSpPr>
          <p:cNvPr id="67590" name="Rectangle 6"/>
          <p:cNvSpPr>
            <a:spLocks noGrp="1" noChangeArrowheads="1"/>
          </p:cNvSpPr>
          <p:nvPr>
            <p:ph type="sldNum" sz="quarter" idx="4"/>
          </p:nvPr>
        </p:nvSpPr>
        <p:spPr bwMode="auto">
          <a:xfrm>
            <a:off x="7208520" y="7076123"/>
            <a:ext cx="2346960" cy="51816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320" smtClean="0">
                <a:latin typeface="Garamond" panose="02020404030301010803" pitchFamily="18" charset="0"/>
              </a:defRPr>
            </a:lvl1pPr>
          </a:lstStyle>
          <a:p>
            <a:pPr>
              <a:defRPr/>
            </a:pPr>
            <a:fld id="{6F7B697E-F7F2-433E-8A22-C41BDF935EAE}" type="slidenum">
              <a:rPr lang="es-ES" altLang="en-US"/>
              <a:pPr>
                <a:defRPr/>
              </a:pPr>
              <a:t>‹#›</a:t>
            </a:fld>
            <a:endParaRPr lang="es-ES" altLang="en-US"/>
          </a:p>
        </p:txBody>
      </p:sp>
      <p:sp>
        <p:nvSpPr>
          <p:cNvPr id="1031" name="Freeform 7"/>
          <p:cNvSpPr>
            <a:spLocks noChangeArrowheads="1"/>
          </p:cNvSpPr>
          <p:nvPr/>
        </p:nvSpPr>
        <p:spPr bwMode="auto">
          <a:xfrm>
            <a:off x="419100" y="259080"/>
            <a:ext cx="9052560" cy="69088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980"/>
          </a:p>
        </p:txBody>
      </p:sp>
      <p:sp>
        <p:nvSpPr>
          <p:cNvPr id="1032" name="Line 8"/>
          <p:cNvSpPr>
            <a:spLocks noChangeShapeType="1"/>
          </p:cNvSpPr>
          <p:nvPr/>
        </p:nvSpPr>
        <p:spPr bwMode="auto">
          <a:xfrm>
            <a:off x="502920" y="6995160"/>
            <a:ext cx="905256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sz="1980"/>
          </a:p>
        </p:txBody>
      </p:sp>
    </p:spTree>
    <p:extLst>
      <p:ext uri="{BB962C8B-B14F-4D97-AF65-F5344CB8AC3E}">
        <p14:creationId xmlns:p14="http://schemas.microsoft.com/office/powerpoint/2010/main" val="320802001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timing>
    <p:tnLst>
      <p:par>
        <p:cTn id="1" dur="indefinite" restart="never" nodeType="tmRoot"/>
      </p:par>
    </p:tnLst>
  </p:timing>
  <p:txStyles>
    <p:titleStyle>
      <a:lvl1pPr algn="l" rtl="0" eaLnBrk="0" fontAlgn="base" hangingPunct="0">
        <a:spcBef>
          <a:spcPct val="0"/>
        </a:spcBef>
        <a:spcAft>
          <a:spcPct val="0"/>
        </a:spcAft>
        <a:defRPr sz="4620">
          <a:solidFill>
            <a:schemeClr val="tx2"/>
          </a:solidFill>
          <a:latin typeface="+mj-lt"/>
          <a:ea typeface="ヒラギノ角ゴ Pro W3" charset="-128"/>
          <a:cs typeface="+mj-cs"/>
        </a:defRPr>
      </a:lvl1pPr>
      <a:lvl2pPr algn="l" rtl="0" eaLnBrk="0" fontAlgn="base" hangingPunct="0">
        <a:spcBef>
          <a:spcPct val="0"/>
        </a:spcBef>
        <a:spcAft>
          <a:spcPct val="0"/>
        </a:spcAft>
        <a:defRPr sz="4620">
          <a:solidFill>
            <a:schemeClr val="tx2"/>
          </a:solidFill>
          <a:latin typeface="Garamond" pitchFamily="18" charset="0"/>
          <a:ea typeface="ヒラギノ角ゴ Pro W3" charset="-128"/>
        </a:defRPr>
      </a:lvl2pPr>
      <a:lvl3pPr algn="l" rtl="0" eaLnBrk="0" fontAlgn="base" hangingPunct="0">
        <a:spcBef>
          <a:spcPct val="0"/>
        </a:spcBef>
        <a:spcAft>
          <a:spcPct val="0"/>
        </a:spcAft>
        <a:defRPr sz="4620">
          <a:solidFill>
            <a:schemeClr val="tx2"/>
          </a:solidFill>
          <a:latin typeface="Garamond" pitchFamily="18" charset="0"/>
          <a:ea typeface="ヒラギノ角ゴ Pro W3" charset="-128"/>
        </a:defRPr>
      </a:lvl3pPr>
      <a:lvl4pPr algn="l" rtl="0" eaLnBrk="0" fontAlgn="base" hangingPunct="0">
        <a:spcBef>
          <a:spcPct val="0"/>
        </a:spcBef>
        <a:spcAft>
          <a:spcPct val="0"/>
        </a:spcAft>
        <a:defRPr sz="4620">
          <a:solidFill>
            <a:schemeClr val="tx2"/>
          </a:solidFill>
          <a:latin typeface="Garamond" pitchFamily="18" charset="0"/>
          <a:ea typeface="ヒラギノ角ゴ Pro W3" charset="-128"/>
        </a:defRPr>
      </a:lvl4pPr>
      <a:lvl5pPr algn="l" rtl="0" eaLnBrk="0" fontAlgn="base" hangingPunct="0">
        <a:spcBef>
          <a:spcPct val="0"/>
        </a:spcBef>
        <a:spcAft>
          <a:spcPct val="0"/>
        </a:spcAft>
        <a:defRPr sz="4620">
          <a:solidFill>
            <a:schemeClr val="tx2"/>
          </a:solidFill>
          <a:latin typeface="Garamond" pitchFamily="18" charset="0"/>
          <a:ea typeface="ヒラギノ角ゴ Pro W3" charset="-128"/>
        </a:defRPr>
      </a:lvl5pPr>
      <a:lvl6pPr marL="502920" algn="l" rtl="0" fontAlgn="base">
        <a:spcBef>
          <a:spcPct val="0"/>
        </a:spcBef>
        <a:spcAft>
          <a:spcPct val="0"/>
        </a:spcAft>
        <a:defRPr sz="4620">
          <a:solidFill>
            <a:schemeClr val="tx2"/>
          </a:solidFill>
          <a:latin typeface="Garamond" pitchFamily="18" charset="0"/>
        </a:defRPr>
      </a:lvl6pPr>
      <a:lvl7pPr marL="1005840" algn="l" rtl="0" fontAlgn="base">
        <a:spcBef>
          <a:spcPct val="0"/>
        </a:spcBef>
        <a:spcAft>
          <a:spcPct val="0"/>
        </a:spcAft>
        <a:defRPr sz="4620">
          <a:solidFill>
            <a:schemeClr val="tx2"/>
          </a:solidFill>
          <a:latin typeface="Garamond" pitchFamily="18" charset="0"/>
        </a:defRPr>
      </a:lvl7pPr>
      <a:lvl8pPr marL="1508760" algn="l" rtl="0" fontAlgn="base">
        <a:spcBef>
          <a:spcPct val="0"/>
        </a:spcBef>
        <a:spcAft>
          <a:spcPct val="0"/>
        </a:spcAft>
        <a:defRPr sz="4620">
          <a:solidFill>
            <a:schemeClr val="tx2"/>
          </a:solidFill>
          <a:latin typeface="Garamond" pitchFamily="18" charset="0"/>
        </a:defRPr>
      </a:lvl8pPr>
      <a:lvl9pPr marL="2011680" algn="l" rtl="0" fontAlgn="base">
        <a:spcBef>
          <a:spcPct val="0"/>
        </a:spcBef>
        <a:spcAft>
          <a:spcPct val="0"/>
        </a:spcAft>
        <a:defRPr sz="4620">
          <a:solidFill>
            <a:schemeClr val="tx2"/>
          </a:solidFill>
          <a:latin typeface="Garamond" pitchFamily="18" charset="0"/>
        </a:defRPr>
      </a:lvl9pPr>
    </p:titleStyle>
    <p:bodyStyle>
      <a:lvl1pPr marL="377190" indent="-377190" algn="l" rtl="0" eaLnBrk="0" fontAlgn="base" hangingPunct="0">
        <a:spcBef>
          <a:spcPct val="20000"/>
        </a:spcBef>
        <a:spcAft>
          <a:spcPct val="0"/>
        </a:spcAft>
        <a:buClr>
          <a:schemeClr val="accent1"/>
        </a:buClr>
        <a:buSzPct val="65000"/>
        <a:buFont typeface="Wingdings" panose="05000000000000000000" pitchFamily="2" charset="2"/>
        <a:buChar char="n"/>
        <a:defRPr sz="3300">
          <a:solidFill>
            <a:schemeClr val="tx1"/>
          </a:solidFill>
          <a:latin typeface="+mn-lt"/>
          <a:ea typeface="ヒラギノ角ゴ Pro W3" charset="-128"/>
          <a:cs typeface="+mn-cs"/>
        </a:defRPr>
      </a:lvl1pPr>
      <a:lvl2pPr marL="736918" indent="-357982" algn="l" rtl="0" eaLnBrk="0" fontAlgn="base" hangingPunct="0">
        <a:spcBef>
          <a:spcPct val="20000"/>
        </a:spcBef>
        <a:spcAft>
          <a:spcPct val="0"/>
        </a:spcAft>
        <a:buClr>
          <a:schemeClr val="accent2"/>
        </a:buClr>
        <a:buSzPct val="60000"/>
        <a:buFont typeface="Wingdings" panose="05000000000000000000" pitchFamily="2" charset="2"/>
        <a:buChar char="q"/>
        <a:defRPr sz="2860">
          <a:solidFill>
            <a:schemeClr val="tx1"/>
          </a:solidFill>
          <a:latin typeface="+mn-lt"/>
          <a:ea typeface="ヒラギノ角ゴ Pro W3" charset="-128"/>
        </a:defRPr>
      </a:lvl2pPr>
      <a:lvl3pPr marL="1124585" indent="-385922" algn="l" rtl="0" eaLnBrk="0" fontAlgn="base" hangingPunct="0">
        <a:spcBef>
          <a:spcPct val="20000"/>
        </a:spcBef>
        <a:spcAft>
          <a:spcPct val="0"/>
        </a:spcAft>
        <a:buClr>
          <a:schemeClr val="accent1"/>
        </a:buClr>
        <a:buSzPct val="65000"/>
        <a:buFont typeface="Wingdings" panose="05000000000000000000" pitchFamily="2" charset="2"/>
        <a:buChar char="n"/>
        <a:defRPr sz="2420">
          <a:solidFill>
            <a:schemeClr val="tx1"/>
          </a:solidFill>
          <a:latin typeface="+mn-lt"/>
          <a:ea typeface="ヒラギノ角ゴ Pro W3" charset="-128"/>
        </a:defRPr>
      </a:lvl3pPr>
      <a:lvl4pPr marL="1473835" indent="-347504" algn="l" rtl="0" eaLnBrk="0" fontAlgn="base" hangingPunct="0">
        <a:spcBef>
          <a:spcPct val="20000"/>
        </a:spcBef>
        <a:spcAft>
          <a:spcPct val="0"/>
        </a:spcAft>
        <a:buClr>
          <a:schemeClr val="accent2"/>
        </a:buClr>
        <a:buSzPct val="70000"/>
        <a:buFont typeface="Wingdings" panose="05000000000000000000" pitchFamily="2" charset="2"/>
        <a:buChar char="q"/>
        <a:defRPr sz="2200">
          <a:solidFill>
            <a:schemeClr val="tx1"/>
          </a:solidFill>
          <a:latin typeface="+mn-lt"/>
          <a:ea typeface="ヒラギノ角ゴ Pro W3" charset="-128"/>
        </a:defRPr>
      </a:lvl4pPr>
      <a:lvl5pPr marL="1849279" indent="-373698" algn="l" rtl="0" eaLnBrk="0" fontAlgn="base" hangingPunct="0">
        <a:spcBef>
          <a:spcPct val="20000"/>
        </a:spcBef>
        <a:spcAft>
          <a:spcPct val="0"/>
        </a:spcAft>
        <a:buClr>
          <a:schemeClr val="accent1"/>
        </a:buClr>
        <a:buSzPct val="75000"/>
        <a:buFont typeface="Wingdings" panose="05000000000000000000" pitchFamily="2" charset="2"/>
        <a:buChar char="§"/>
        <a:defRPr sz="2200">
          <a:solidFill>
            <a:schemeClr val="tx1"/>
          </a:solidFill>
          <a:latin typeface="+mn-lt"/>
          <a:ea typeface="ヒラギノ角ゴ Pro W3" charset="-128"/>
        </a:defRPr>
      </a:lvl5pPr>
      <a:lvl6pPr marL="2352199" indent="-373698" algn="l" rtl="0" fontAlgn="base">
        <a:spcBef>
          <a:spcPct val="20000"/>
        </a:spcBef>
        <a:spcAft>
          <a:spcPct val="0"/>
        </a:spcAft>
        <a:buClr>
          <a:schemeClr val="accent1"/>
        </a:buClr>
        <a:buSzPct val="75000"/>
        <a:buFont typeface="Wingdings" pitchFamily="2" charset="2"/>
        <a:buChar char="§"/>
        <a:defRPr sz="2200">
          <a:solidFill>
            <a:schemeClr val="tx1"/>
          </a:solidFill>
          <a:latin typeface="+mn-lt"/>
        </a:defRPr>
      </a:lvl6pPr>
      <a:lvl7pPr marL="2855119" indent="-373698" algn="l" rtl="0" fontAlgn="base">
        <a:spcBef>
          <a:spcPct val="20000"/>
        </a:spcBef>
        <a:spcAft>
          <a:spcPct val="0"/>
        </a:spcAft>
        <a:buClr>
          <a:schemeClr val="accent1"/>
        </a:buClr>
        <a:buSzPct val="75000"/>
        <a:buFont typeface="Wingdings" pitchFamily="2" charset="2"/>
        <a:buChar char="§"/>
        <a:defRPr sz="2200">
          <a:solidFill>
            <a:schemeClr val="tx1"/>
          </a:solidFill>
          <a:latin typeface="+mn-lt"/>
        </a:defRPr>
      </a:lvl7pPr>
      <a:lvl8pPr marL="3358039" indent="-373698" algn="l" rtl="0" fontAlgn="base">
        <a:spcBef>
          <a:spcPct val="20000"/>
        </a:spcBef>
        <a:spcAft>
          <a:spcPct val="0"/>
        </a:spcAft>
        <a:buClr>
          <a:schemeClr val="accent1"/>
        </a:buClr>
        <a:buSzPct val="75000"/>
        <a:buFont typeface="Wingdings" pitchFamily="2" charset="2"/>
        <a:buChar char="§"/>
        <a:defRPr sz="2200">
          <a:solidFill>
            <a:schemeClr val="tx1"/>
          </a:solidFill>
          <a:latin typeface="+mn-lt"/>
        </a:defRPr>
      </a:lvl8pPr>
      <a:lvl9pPr marL="3860959" indent="-373698" algn="l" rtl="0" fontAlgn="base">
        <a:spcBef>
          <a:spcPct val="20000"/>
        </a:spcBef>
        <a:spcAft>
          <a:spcPct val="0"/>
        </a:spcAft>
        <a:buClr>
          <a:schemeClr val="accent1"/>
        </a:buClr>
        <a:buSzPct val="75000"/>
        <a:buFont typeface="Wingdings" pitchFamily="2" charset="2"/>
        <a:buChar char="§"/>
        <a:defRPr sz="2200">
          <a:solidFill>
            <a:schemeClr val="tx1"/>
          </a:solidFill>
          <a:latin typeface="+mn-lt"/>
        </a:defRPr>
      </a:lvl9pPr>
    </p:bodyStyle>
    <p:otherStyle>
      <a:defPPr>
        <a:defRPr lang="es-MX"/>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9540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a:p>
        </p:txBody>
      </p:sp>
      <p:sp>
        <p:nvSpPr>
          <p:cNvPr id="3" name="object 3"/>
          <p:cNvSpPr/>
          <p:nvPr/>
        </p:nvSpPr>
        <p:spPr>
          <a:xfrm>
            <a:off x="0" y="0"/>
            <a:ext cx="10058400" cy="131318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5F"/>
          </a:solidFill>
        </p:spPr>
        <p:txBody>
          <a:bodyPr wrap="square" lIns="0" tIns="0" rIns="0" bIns="0" rtlCol="0"/>
          <a:lstStyle/>
          <a:p>
            <a:endParaRPr/>
          </a:p>
        </p:txBody>
      </p:sp>
      <p:sp>
        <p:nvSpPr>
          <p:cNvPr id="5" name="object 5"/>
          <p:cNvSpPr/>
          <p:nvPr/>
        </p:nvSpPr>
        <p:spPr>
          <a:xfrm>
            <a:off x="0" y="1312163"/>
            <a:ext cx="10058400" cy="527494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7BF39"/>
          </a:solidFill>
        </p:spPr>
        <p:txBody>
          <a:bodyPr wrap="square" lIns="0" tIns="0" rIns="0" bIns="0" rtlCol="0"/>
          <a:lstStyle/>
          <a:p>
            <a:endParaRPr/>
          </a:p>
        </p:txBody>
      </p:sp>
      <p:sp>
        <p:nvSpPr>
          <p:cNvPr id="9" name="object 9"/>
          <p:cNvSpPr txBox="1"/>
          <p:nvPr/>
        </p:nvSpPr>
        <p:spPr>
          <a:xfrm>
            <a:off x="3647486" y="3048000"/>
            <a:ext cx="5844857" cy="3031599"/>
          </a:xfrm>
          <a:prstGeom prst="rect">
            <a:avLst/>
          </a:prstGeom>
        </p:spPr>
        <p:txBody>
          <a:bodyPr vert="horz" wrap="square" lIns="0" tIns="0" rIns="0" bIns="0" rtlCol="0">
            <a:spAutoFit/>
          </a:bodyPr>
          <a:lstStyle/>
          <a:p>
            <a:pPr marL="12700">
              <a:spcAft>
                <a:spcPts val="600"/>
              </a:spcAft>
              <a:defRPr/>
            </a:pPr>
            <a:r>
              <a:rPr lang="en-US" sz="2800" b="1" dirty="0">
                <a:solidFill>
                  <a:srgbClr val="1E185F"/>
                </a:solidFill>
                <a:latin typeface="Century Gothic" panose="020B0502020202020204" pitchFamily="34" charset="0"/>
                <a:cs typeface="Futura LT Pro Book"/>
              </a:rPr>
              <a:t>Justice </a:t>
            </a:r>
            <a:r>
              <a:rPr lang="en-US" sz="2800" b="1" dirty="0" err="1">
                <a:solidFill>
                  <a:srgbClr val="1E185F"/>
                </a:solidFill>
                <a:latin typeface="Century Gothic" panose="020B0502020202020204" pitchFamily="34" charset="0"/>
                <a:cs typeface="Futura LT Pro Book"/>
              </a:rPr>
              <a:t>Nonvignon</a:t>
            </a:r>
            <a:r>
              <a:rPr lang="en-US" sz="2800" b="1" dirty="0">
                <a:solidFill>
                  <a:srgbClr val="1E185F"/>
                </a:solidFill>
                <a:latin typeface="Century Gothic" panose="020B0502020202020204" pitchFamily="34" charset="0"/>
                <a:cs typeface="Futura LT Pro Book"/>
              </a:rPr>
              <a:t>, PhD</a:t>
            </a:r>
            <a:endParaRPr lang="en-US" sz="2800" b="1" dirty="0">
              <a:latin typeface="Century Gothic" panose="020B0502020202020204" pitchFamily="34" charset="0"/>
              <a:cs typeface="Futura LT Pro Book"/>
            </a:endParaRPr>
          </a:p>
          <a:p>
            <a:pPr marL="12700">
              <a:defRPr/>
            </a:pPr>
            <a:r>
              <a:rPr lang="en-US" sz="2400" dirty="0">
                <a:solidFill>
                  <a:srgbClr val="1E185F"/>
                </a:solidFill>
                <a:latin typeface="Century Gothic" panose="020B0502020202020204" pitchFamily="34" charset="0"/>
                <a:cs typeface="Futura LT Pro Book"/>
              </a:rPr>
              <a:t>School of Public Health,</a:t>
            </a:r>
          </a:p>
          <a:p>
            <a:pPr marL="12700">
              <a:defRPr/>
            </a:pPr>
            <a:r>
              <a:rPr lang="en-US" sz="2400" dirty="0">
                <a:solidFill>
                  <a:srgbClr val="1E185F"/>
                </a:solidFill>
                <a:latin typeface="Century Gothic" panose="020B0502020202020204" pitchFamily="34" charset="0"/>
                <a:cs typeface="Futura LT Pro Book"/>
              </a:rPr>
              <a:t>University of Ghana, </a:t>
            </a:r>
            <a:r>
              <a:rPr lang="en-US" sz="2400" dirty="0" err="1" smtClean="0">
                <a:solidFill>
                  <a:srgbClr val="1E185F"/>
                </a:solidFill>
                <a:latin typeface="Century Gothic" panose="020B0502020202020204" pitchFamily="34" charset="0"/>
                <a:cs typeface="Futura LT Pro Book"/>
              </a:rPr>
              <a:t>Legon</a:t>
            </a:r>
            <a:endParaRPr lang="en-US" sz="2400" dirty="0">
              <a:latin typeface="Century Gothic" panose="020B0502020202020204" pitchFamily="34" charset="0"/>
              <a:cs typeface="Futura LT Pro Book"/>
            </a:endParaRPr>
          </a:p>
          <a:p>
            <a:pPr marL="12700">
              <a:spcBef>
                <a:spcPts val="1200"/>
              </a:spcBef>
              <a:spcAft>
                <a:spcPts val="1200"/>
              </a:spcAft>
            </a:pPr>
            <a:r>
              <a:rPr lang="en-US" sz="2400" dirty="0" smtClean="0">
                <a:solidFill>
                  <a:srgbClr val="1E185F"/>
                </a:solidFill>
                <a:latin typeface="Century Gothic" panose="020B0502020202020204" pitchFamily="34" charset="0"/>
                <a:cs typeface="Futura LT Pro Book"/>
              </a:rPr>
              <a:t>July 2016</a:t>
            </a:r>
            <a:endParaRPr sz="2400" dirty="0" smtClean="0">
              <a:latin typeface="Century Gothic" panose="020B0502020202020204" pitchFamily="34" charset="0"/>
              <a:cs typeface="Futura LT Pro Book"/>
            </a:endParaRPr>
          </a:p>
          <a:p>
            <a:pPr marL="12700"/>
            <a:r>
              <a:rPr lang="en-US" sz="2400" b="1" dirty="0" smtClean="0">
                <a:solidFill>
                  <a:srgbClr val="1E185F"/>
                </a:solidFill>
                <a:latin typeface="Century Gothic" panose="020B0502020202020204" pitchFamily="34" charset="0"/>
                <a:cs typeface="Futura LT Pro Book"/>
              </a:rPr>
              <a:t>International </a:t>
            </a:r>
            <a:r>
              <a:rPr lang="en-US" sz="2400" b="1" dirty="0">
                <a:solidFill>
                  <a:srgbClr val="1E185F"/>
                </a:solidFill>
                <a:latin typeface="Century Gothic" panose="020B0502020202020204" pitchFamily="34" charset="0"/>
                <a:cs typeface="Futura LT Pro Book"/>
              </a:rPr>
              <a:t>Workshop on Impact Evaluation of Population, Health and Nutrition Programs</a:t>
            </a:r>
            <a:endParaRPr sz="2400" dirty="0">
              <a:latin typeface="Century Gothic" panose="020B0502020202020204" pitchFamily="34" charset="0"/>
              <a:cs typeface="Futura LT Pro Book"/>
            </a:endParaRPr>
          </a:p>
        </p:txBody>
      </p:sp>
      <p:sp>
        <p:nvSpPr>
          <p:cNvPr id="11" name="object 3"/>
          <p:cNvSpPr txBox="1"/>
          <p:nvPr/>
        </p:nvSpPr>
        <p:spPr>
          <a:xfrm>
            <a:off x="533400" y="669045"/>
            <a:ext cx="8991600" cy="1410643"/>
          </a:xfrm>
          <a:prstGeom prst="rect">
            <a:avLst/>
          </a:prstGeom>
        </p:spPr>
        <p:txBody>
          <a:bodyPr vert="horz" wrap="square" lIns="0" tIns="0" rIns="0" bIns="0" rtlCol="0">
            <a:spAutoFit/>
          </a:bodyPr>
          <a:lstStyle/>
          <a:p>
            <a:pPr marL="12700">
              <a:lnSpc>
                <a:spcPts val="5480"/>
              </a:lnSpc>
            </a:pPr>
            <a:r>
              <a:rPr lang="en-US" sz="5400" b="1" spc="-100" dirty="0" smtClean="0">
                <a:solidFill>
                  <a:srgbClr val="B5B2CA"/>
                </a:solidFill>
                <a:latin typeface="Century Gothic" panose="020B0502020202020204" pitchFamily="34" charset="0"/>
                <a:cs typeface="Gill Sans MT"/>
              </a:rPr>
              <a:t>Introduction </a:t>
            </a:r>
            <a:r>
              <a:rPr lang="en-US" sz="5400" b="1" spc="-100" dirty="0">
                <a:solidFill>
                  <a:srgbClr val="B5B2CA"/>
                </a:solidFill>
                <a:latin typeface="Century Gothic" panose="020B0502020202020204" pitchFamily="34" charset="0"/>
                <a:cs typeface="Gill Sans MT"/>
              </a:rPr>
              <a:t>to </a:t>
            </a:r>
            <a:r>
              <a:rPr lang="en-US" sz="5400" b="1" spc="-100" dirty="0">
                <a:solidFill>
                  <a:srgbClr val="1E185F"/>
                </a:solidFill>
                <a:latin typeface="Century Gothic" panose="020B0502020202020204" pitchFamily="34" charset="0"/>
                <a:cs typeface="Gill Sans MT"/>
              </a:rPr>
              <a:t>Comprehensive Evaluation</a:t>
            </a:r>
          </a:p>
        </p:txBody>
      </p:sp>
      <p:grpSp>
        <p:nvGrpSpPr>
          <p:cNvPr id="7" name="Group 6"/>
          <p:cNvGrpSpPr/>
          <p:nvPr/>
        </p:nvGrpSpPr>
        <p:grpSpPr>
          <a:xfrm>
            <a:off x="4572000" y="6738556"/>
            <a:ext cx="4604722" cy="816864"/>
            <a:chOff x="2710478" y="6738556"/>
            <a:chExt cx="4604722" cy="816864"/>
          </a:xfrm>
        </p:grpSpPr>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40134" t="-1363" r="32201" b="29281"/>
            <a:stretch/>
          </p:blipFill>
          <p:spPr>
            <a:xfrm>
              <a:off x="5017655" y="6750748"/>
              <a:ext cx="849745" cy="804672"/>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8541" t="16330" r="8210" b="16261"/>
            <a:stretch/>
          </p:blipFill>
          <p:spPr>
            <a:xfrm>
              <a:off x="2710478" y="6800320"/>
              <a:ext cx="1023322" cy="704088"/>
            </a:xfrm>
            <a:prstGeom prst="rect">
              <a:avLst/>
            </a:prstGeom>
          </p:spPr>
        </p:pic>
        <p:pic>
          <p:nvPicPr>
            <p:cNvPr id="16" name="Pictur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9932" y="6772888"/>
              <a:ext cx="1215268"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23903" t="7151" r="25365" b="9960"/>
            <a:stretch/>
          </p:blipFill>
          <p:spPr bwMode="auto">
            <a:xfrm>
              <a:off x="4038600" y="6738556"/>
              <a:ext cx="714894" cy="786384"/>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idx="4294967295"/>
          </p:nvPr>
        </p:nvSpPr>
        <p:spPr>
          <a:xfrm>
            <a:off x="359229" y="533400"/>
            <a:ext cx="9525000" cy="615553"/>
          </a:xfrm>
        </p:spPr>
        <p:txBody>
          <a:bodyPr/>
          <a:lstStyle/>
          <a:p>
            <a:r>
              <a:rPr lang="en-US" altLang="es-MX" sz="4000" dirty="0">
                <a:solidFill>
                  <a:srgbClr val="B5B2CA"/>
                </a:solidFill>
                <a:latin typeface="Century Gothic" panose="020B0502020202020204" pitchFamily="34" charset="0"/>
              </a:rPr>
              <a:t>A framework built on existing research </a:t>
            </a: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2511006209"/>
              </p:ext>
            </p:extLst>
          </p:nvPr>
        </p:nvGraphicFramePr>
        <p:xfrm>
          <a:off x="381000" y="1600200"/>
          <a:ext cx="9053513" cy="5749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793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idx="4294967295"/>
          </p:nvPr>
        </p:nvSpPr>
        <p:spPr>
          <a:xfrm>
            <a:off x="609600" y="228600"/>
            <a:ext cx="9906000" cy="1128514"/>
          </a:xfrm>
        </p:spPr>
        <p:txBody>
          <a:bodyPr/>
          <a:lstStyle/>
          <a:p>
            <a:pPr>
              <a:lnSpc>
                <a:spcPts val="4400"/>
              </a:lnSpc>
            </a:pPr>
            <a:r>
              <a:rPr lang="en-US" altLang="es-MX" sz="4400" dirty="0">
                <a:solidFill>
                  <a:srgbClr val="B5B2CA"/>
                </a:solidFill>
                <a:latin typeface="Century Gothic" panose="020B0502020202020204" pitchFamily="34" charset="0"/>
              </a:rPr>
              <a:t>A definition for comprehensive evaluation</a:t>
            </a:r>
          </a:p>
        </p:txBody>
      </p:sp>
      <p:sp>
        <p:nvSpPr>
          <p:cNvPr id="19459" name="2 Rectángulo"/>
          <p:cNvSpPr>
            <a:spLocks noChangeArrowheads="1"/>
          </p:cNvSpPr>
          <p:nvPr/>
        </p:nvSpPr>
        <p:spPr bwMode="auto">
          <a:xfrm>
            <a:off x="275907" y="1794369"/>
            <a:ext cx="9110187" cy="4577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4117" tIns="57059" rIns="114117" bIns="57059">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n-US" altLang="es-MX" sz="2900" b="1" dirty="0">
                <a:latin typeface="Century Gothic" panose="020B0502020202020204" pitchFamily="34" charset="0"/>
              </a:rPr>
              <a:t>A dynamic, interactive and progressive process </a:t>
            </a:r>
            <a:r>
              <a:rPr lang="en-US" altLang="es-MX" sz="2900" dirty="0">
                <a:latin typeface="Century Gothic" panose="020B0502020202020204" pitchFamily="34" charset="0"/>
              </a:rPr>
              <a:t>that aims to analyze </a:t>
            </a:r>
            <a:r>
              <a:rPr lang="en-US" altLang="es-MX" sz="2900" b="1" dirty="0">
                <a:latin typeface="Century Gothic" panose="020B0502020202020204" pitchFamily="34" charset="0"/>
              </a:rPr>
              <a:t>program performance </a:t>
            </a:r>
            <a:r>
              <a:rPr lang="en-US" altLang="es-MX" sz="2900" dirty="0">
                <a:latin typeface="Century Gothic" panose="020B0502020202020204" pitchFamily="34" charset="0"/>
              </a:rPr>
              <a:t>using synergically a set of analytical tools that allow to identify areas of improvement considering formulation, planning and operation of programs, and providing recommendations oriented to improve programs</a:t>
            </a:r>
          </a:p>
          <a:p>
            <a:pPr algn="just"/>
            <a:endParaRPr lang="en-US" altLang="es-MX" sz="2900" dirty="0">
              <a:latin typeface="Century Gothic" panose="020B0502020202020204" pitchFamily="34" charset="0"/>
            </a:endParaRPr>
          </a:p>
          <a:p>
            <a:pPr algn="just"/>
            <a:r>
              <a:rPr lang="en-US" altLang="es-MX" sz="2900" dirty="0">
                <a:latin typeface="Century Gothic" panose="020B0502020202020204" pitchFamily="34" charset="0"/>
              </a:rPr>
              <a:t>It includes </a:t>
            </a:r>
            <a:r>
              <a:rPr lang="en-US" altLang="es-MX" sz="2900" b="1" dirty="0">
                <a:latin typeface="Century Gothic" panose="020B0502020202020204" pitchFamily="34" charset="0"/>
              </a:rPr>
              <a:t>diagnosis, design, processes, implementation, results, effectiveness, efficiency</a:t>
            </a:r>
          </a:p>
        </p:txBody>
      </p:sp>
    </p:spTree>
    <p:extLst>
      <p:ext uri="{BB962C8B-B14F-4D97-AF65-F5344CB8AC3E}">
        <p14:creationId xmlns:p14="http://schemas.microsoft.com/office/powerpoint/2010/main" val="13635679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en L"/>
          <p:cNvSpPr/>
          <p:nvPr/>
        </p:nvSpPr>
        <p:spPr>
          <a:xfrm>
            <a:off x="0" y="6140400"/>
            <a:ext cx="761999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diagnosis</a:t>
            </a:r>
          </a:p>
        </p:txBody>
      </p:sp>
      <p:sp>
        <p:nvSpPr>
          <p:cNvPr id="10" name="9 Llamada con línea 1 (barra de énfasis)"/>
          <p:cNvSpPr/>
          <p:nvPr/>
        </p:nvSpPr>
        <p:spPr>
          <a:xfrm>
            <a:off x="8291195" y="5083247"/>
            <a:ext cx="1767205" cy="2557216"/>
          </a:xfrm>
          <a:prstGeom prst="accentCallout1">
            <a:avLst>
              <a:gd name="adj1" fmla="val 18750"/>
              <a:gd name="adj2" fmla="val -8333"/>
              <a:gd name="adj3" fmla="val 84348"/>
              <a:gd name="adj4" fmla="val -40505"/>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Validation of identified problem and it´s causal chain</a:t>
            </a:r>
          </a:p>
        </p:txBody>
      </p:sp>
      <p:sp>
        <p:nvSpPr>
          <p:cNvPr id="5" name="1 Título"/>
          <p:cNvSpPr txBox="1">
            <a:spLocks/>
          </p:cNvSpPr>
          <p:nvPr/>
        </p:nvSpPr>
        <p:spPr>
          <a:xfrm>
            <a:off x="770796" y="221828"/>
            <a:ext cx="9059004" cy="1769715"/>
          </a:xfrm>
          <a:prstGeom prst="rect">
            <a:avLst/>
          </a:prstGeom>
        </p:spPr>
        <p:txBody>
          <a:bodyPr wrap="square" lIns="0" tIns="0" rIns="0" bIns="0">
            <a:spAutoFit/>
          </a:bodyPr>
          <a:lstStyle>
            <a:lvl1pPr>
              <a:defRPr sz="4800" b="1" i="0">
                <a:solidFill>
                  <a:srgbClr val="A09BBB"/>
                </a:solidFill>
                <a:latin typeface="Futura LT Pro Book"/>
                <a:ea typeface="+mj-ea"/>
                <a:cs typeface="Futura LT Pro Book"/>
              </a:defRPr>
            </a:lvl1pPr>
          </a:lstStyle>
          <a:p>
            <a:pPr>
              <a:lnSpc>
                <a:spcPts val="4600"/>
              </a:lnSpc>
            </a:pPr>
            <a:r>
              <a:rPr lang="en-US" altLang="es-MX" sz="4400" kern="0" dirty="0" smtClean="0">
                <a:solidFill>
                  <a:srgbClr val="948FB2"/>
                </a:solidFill>
                <a:latin typeface="Century Gothic" panose="020B0502020202020204" pitchFamily="34" charset="0"/>
                <a:cs typeface="Arial" charset="0"/>
              </a:rPr>
              <a:t>Comprehensive          </a:t>
            </a:r>
            <a:br>
              <a:rPr lang="en-US" altLang="es-MX" sz="4400" kern="0" dirty="0" smtClean="0">
                <a:solidFill>
                  <a:srgbClr val="948FB2"/>
                </a:solidFill>
                <a:latin typeface="Century Gothic" panose="020B0502020202020204" pitchFamily="34" charset="0"/>
                <a:cs typeface="Arial" charset="0"/>
              </a:rPr>
            </a:br>
            <a:r>
              <a:rPr lang="en-US" altLang="es-MX" sz="4400" kern="0" dirty="0" smtClean="0">
                <a:solidFill>
                  <a:srgbClr val="948FB2"/>
                </a:solidFill>
                <a:latin typeface="Century Gothic" panose="020B0502020202020204" pitchFamily="34" charset="0"/>
                <a:cs typeface="Arial" charset="0"/>
              </a:rPr>
              <a:t>evaluation </a:t>
            </a:r>
            <a:br>
              <a:rPr lang="en-US" altLang="es-MX" sz="4400" kern="0" dirty="0" smtClean="0">
                <a:solidFill>
                  <a:srgbClr val="948FB2"/>
                </a:solidFill>
                <a:latin typeface="Century Gothic" panose="020B0502020202020204" pitchFamily="34" charset="0"/>
                <a:cs typeface="Arial" charset="0"/>
              </a:rPr>
            </a:br>
            <a:r>
              <a:rPr lang="en-US" altLang="es-MX" sz="4400" kern="0" dirty="0" smtClean="0">
                <a:solidFill>
                  <a:srgbClr val="1E185F"/>
                </a:solidFill>
                <a:latin typeface="Century Gothic" panose="020B0502020202020204" pitchFamily="34" charset="0"/>
                <a:cs typeface="Arial" charset="0"/>
              </a:rPr>
              <a:t>framework</a:t>
            </a:r>
            <a:endParaRPr lang="en-US" altLang="es-MX" sz="4400" kern="1200" dirty="0">
              <a:solidFill>
                <a:srgbClr val="1E185F"/>
              </a:solidFill>
              <a:latin typeface="Century Gothic" panose="020B0502020202020204" pitchFamily="34" charset="0"/>
              <a:cs typeface="Arial" charset="0"/>
            </a:endParaRPr>
          </a:p>
        </p:txBody>
      </p:sp>
    </p:spTree>
    <p:extLst>
      <p:ext uri="{BB962C8B-B14F-4D97-AF65-F5344CB8AC3E}">
        <p14:creationId xmlns:p14="http://schemas.microsoft.com/office/powerpoint/2010/main" val="31460366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en L"/>
          <p:cNvSpPr/>
          <p:nvPr/>
        </p:nvSpPr>
        <p:spPr>
          <a:xfrm>
            <a:off x="0" y="6140400"/>
            <a:ext cx="761999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diagnosis</a:t>
            </a:r>
          </a:p>
        </p:txBody>
      </p:sp>
      <p:sp>
        <p:nvSpPr>
          <p:cNvPr id="11" name="10 Forma en L"/>
          <p:cNvSpPr/>
          <p:nvPr/>
        </p:nvSpPr>
        <p:spPr>
          <a:xfrm>
            <a:off x="770796" y="5324400"/>
            <a:ext cx="6849204"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Design evaluation</a:t>
            </a:r>
          </a:p>
        </p:txBody>
      </p:sp>
      <p:sp>
        <p:nvSpPr>
          <p:cNvPr id="10" name="9 Llamada con línea 1 (barra de énfasis)"/>
          <p:cNvSpPr/>
          <p:nvPr/>
        </p:nvSpPr>
        <p:spPr>
          <a:xfrm>
            <a:off x="8291195" y="3994152"/>
            <a:ext cx="1767205" cy="3171331"/>
          </a:xfrm>
          <a:prstGeom prst="accentCallout1">
            <a:avLst>
              <a:gd name="adj1" fmla="val 18750"/>
              <a:gd name="adj2" fmla="val -8333"/>
              <a:gd name="adj3" fmla="val 72090"/>
              <a:gd name="adj4" fmla="val -37919"/>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Consistency between design and causal chain, target population definition</a:t>
            </a:r>
          </a:p>
        </p:txBody>
      </p:sp>
      <p:sp>
        <p:nvSpPr>
          <p:cNvPr id="6" name="1 Título"/>
          <p:cNvSpPr txBox="1">
            <a:spLocks/>
          </p:cNvSpPr>
          <p:nvPr/>
        </p:nvSpPr>
        <p:spPr>
          <a:xfrm>
            <a:off x="770796" y="221828"/>
            <a:ext cx="9059004" cy="1769715"/>
          </a:xfrm>
          <a:prstGeom prst="rect">
            <a:avLst/>
          </a:prstGeom>
        </p:spPr>
        <p:txBody>
          <a:bodyPr wrap="square" lIns="0" tIns="0" rIns="0" bIns="0">
            <a:spAutoFit/>
          </a:bodyPr>
          <a:lstStyle>
            <a:lvl1pPr>
              <a:defRPr sz="4800" b="1" i="0">
                <a:solidFill>
                  <a:srgbClr val="A09BBB"/>
                </a:solidFill>
                <a:latin typeface="Futura LT Pro Book"/>
                <a:ea typeface="+mj-ea"/>
                <a:cs typeface="Futura LT Pro Book"/>
              </a:defRPr>
            </a:lvl1pPr>
          </a:lstStyle>
          <a:p>
            <a:pPr>
              <a:lnSpc>
                <a:spcPts val="4600"/>
              </a:lnSpc>
            </a:pPr>
            <a:r>
              <a:rPr lang="en-US" altLang="es-MX" sz="4400" kern="0" dirty="0" smtClean="0">
                <a:solidFill>
                  <a:srgbClr val="B5B2CA"/>
                </a:solidFill>
                <a:latin typeface="Century Gothic" panose="020B0502020202020204" pitchFamily="34" charset="0"/>
                <a:cs typeface="Arial" charset="0"/>
              </a:rPr>
              <a:t>Comprehensive          </a:t>
            </a:r>
            <a:br>
              <a:rPr lang="en-US" altLang="es-MX" sz="4400" kern="0" dirty="0" smtClean="0">
                <a:solidFill>
                  <a:srgbClr val="B5B2CA"/>
                </a:solidFill>
                <a:latin typeface="Century Gothic" panose="020B0502020202020204" pitchFamily="34" charset="0"/>
                <a:cs typeface="Arial" charset="0"/>
              </a:rPr>
            </a:br>
            <a:r>
              <a:rPr lang="en-US" altLang="es-MX" sz="4400" kern="0" dirty="0" smtClean="0">
                <a:solidFill>
                  <a:srgbClr val="B5B2CA"/>
                </a:solidFill>
                <a:latin typeface="Century Gothic" panose="020B0502020202020204" pitchFamily="34" charset="0"/>
                <a:cs typeface="Arial" charset="0"/>
              </a:rPr>
              <a:t>evaluation </a:t>
            </a:r>
            <a:r>
              <a:rPr lang="en-US" altLang="es-MX" sz="4400" kern="0" dirty="0" smtClean="0">
                <a:solidFill>
                  <a:srgbClr val="948FB2"/>
                </a:solidFill>
                <a:latin typeface="Century Gothic" panose="020B0502020202020204" pitchFamily="34" charset="0"/>
                <a:cs typeface="Arial" charset="0"/>
              </a:rPr>
              <a:t/>
            </a:r>
            <a:br>
              <a:rPr lang="en-US" altLang="es-MX" sz="4400" kern="0" dirty="0" smtClean="0">
                <a:solidFill>
                  <a:srgbClr val="948FB2"/>
                </a:solidFill>
                <a:latin typeface="Century Gothic" panose="020B0502020202020204" pitchFamily="34" charset="0"/>
                <a:cs typeface="Arial" charset="0"/>
              </a:rPr>
            </a:br>
            <a:r>
              <a:rPr lang="en-US" altLang="es-MX" sz="4400" kern="0" dirty="0" smtClean="0">
                <a:solidFill>
                  <a:srgbClr val="1E185F"/>
                </a:solidFill>
                <a:latin typeface="Century Gothic" panose="020B0502020202020204" pitchFamily="34" charset="0"/>
                <a:cs typeface="Arial" charset="0"/>
              </a:rPr>
              <a:t>framework</a:t>
            </a:r>
            <a:endParaRPr lang="en-US" altLang="es-MX" sz="4400" kern="1200" dirty="0">
              <a:solidFill>
                <a:srgbClr val="1E185F"/>
              </a:solidFill>
              <a:latin typeface="Century Gothic" panose="020B0502020202020204" pitchFamily="34" charset="0"/>
              <a:cs typeface="Arial" charset="0"/>
            </a:endParaRPr>
          </a:p>
        </p:txBody>
      </p:sp>
    </p:spTree>
    <p:extLst>
      <p:ext uri="{BB962C8B-B14F-4D97-AF65-F5344CB8AC3E}">
        <p14:creationId xmlns:p14="http://schemas.microsoft.com/office/powerpoint/2010/main" val="36202041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en L"/>
          <p:cNvSpPr/>
          <p:nvPr/>
        </p:nvSpPr>
        <p:spPr>
          <a:xfrm>
            <a:off x="0" y="6140400"/>
            <a:ext cx="761999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diagnosis</a:t>
            </a:r>
          </a:p>
        </p:txBody>
      </p:sp>
      <p:sp>
        <p:nvSpPr>
          <p:cNvPr id="11" name="10 Forma en L"/>
          <p:cNvSpPr/>
          <p:nvPr/>
        </p:nvSpPr>
        <p:spPr>
          <a:xfrm>
            <a:off x="770796" y="5324400"/>
            <a:ext cx="6849204"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Design evaluation</a:t>
            </a:r>
          </a:p>
        </p:txBody>
      </p:sp>
      <p:sp>
        <p:nvSpPr>
          <p:cNvPr id="12" name="11 Forma en L"/>
          <p:cNvSpPr/>
          <p:nvPr/>
        </p:nvSpPr>
        <p:spPr>
          <a:xfrm>
            <a:off x="1565909" y="4508400"/>
            <a:ext cx="6054090"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targeting and coverage</a:t>
            </a:r>
          </a:p>
        </p:txBody>
      </p:sp>
      <p:sp>
        <p:nvSpPr>
          <p:cNvPr id="10" name="9 Llamada con línea 1 (barra de énfasis)"/>
          <p:cNvSpPr/>
          <p:nvPr/>
        </p:nvSpPr>
        <p:spPr>
          <a:xfrm>
            <a:off x="8291195" y="4090106"/>
            <a:ext cx="1767205" cy="2051049"/>
          </a:xfrm>
          <a:prstGeom prst="accentCallout1">
            <a:avLst>
              <a:gd name="adj1" fmla="val 18750"/>
              <a:gd name="adj2" fmla="val -8333"/>
              <a:gd name="adj3" fmla="val 84348"/>
              <a:gd name="adj4" fmla="val -40505"/>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Verification of resources allocation</a:t>
            </a:r>
          </a:p>
        </p:txBody>
      </p:sp>
      <p:sp>
        <p:nvSpPr>
          <p:cNvPr id="7" name="1 Título"/>
          <p:cNvSpPr txBox="1">
            <a:spLocks/>
          </p:cNvSpPr>
          <p:nvPr/>
        </p:nvSpPr>
        <p:spPr>
          <a:xfrm>
            <a:off x="770796" y="221828"/>
            <a:ext cx="9059004" cy="1769715"/>
          </a:xfrm>
          <a:prstGeom prst="rect">
            <a:avLst/>
          </a:prstGeom>
        </p:spPr>
        <p:txBody>
          <a:bodyPr wrap="square" lIns="0" tIns="0" rIns="0" bIns="0">
            <a:spAutoFit/>
          </a:bodyPr>
          <a:lstStyle>
            <a:lvl1pPr>
              <a:defRPr sz="4800" b="1" i="0">
                <a:solidFill>
                  <a:srgbClr val="A09BBB"/>
                </a:solidFill>
                <a:latin typeface="Futura LT Pro Book"/>
                <a:ea typeface="+mj-ea"/>
                <a:cs typeface="Futura LT Pro Book"/>
              </a:defRPr>
            </a:lvl1pPr>
          </a:lstStyle>
          <a:p>
            <a:pPr>
              <a:lnSpc>
                <a:spcPts val="4600"/>
              </a:lnSpc>
            </a:pPr>
            <a:r>
              <a:rPr lang="en-US" altLang="es-MX" sz="4400" kern="0" dirty="0" smtClean="0">
                <a:solidFill>
                  <a:srgbClr val="B5B2CA"/>
                </a:solidFill>
                <a:latin typeface="Century Gothic" panose="020B0502020202020204" pitchFamily="34" charset="0"/>
                <a:cs typeface="Arial" charset="0"/>
              </a:rPr>
              <a:t>Comprehensive          </a:t>
            </a:r>
            <a:br>
              <a:rPr lang="en-US" altLang="es-MX" sz="4400" kern="0" dirty="0" smtClean="0">
                <a:solidFill>
                  <a:srgbClr val="B5B2CA"/>
                </a:solidFill>
                <a:latin typeface="Century Gothic" panose="020B0502020202020204" pitchFamily="34" charset="0"/>
                <a:cs typeface="Arial" charset="0"/>
              </a:rPr>
            </a:br>
            <a:r>
              <a:rPr lang="en-US" altLang="es-MX" sz="4400" kern="0" dirty="0" smtClean="0">
                <a:solidFill>
                  <a:srgbClr val="B5B2CA"/>
                </a:solidFill>
                <a:latin typeface="Century Gothic" panose="020B0502020202020204" pitchFamily="34" charset="0"/>
                <a:cs typeface="Arial" charset="0"/>
              </a:rPr>
              <a:t>evaluation </a:t>
            </a:r>
            <a:br>
              <a:rPr lang="en-US" altLang="es-MX" sz="4400" kern="0" dirty="0" smtClean="0">
                <a:solidFill>
                  <a:srgbClr val="B5B2CA"/>
                </a:solidFill>
                <a:latin typeface="Century Gothic" panose="020B0502020202020204" pitchFamily="34" charset="0"/>
                <a:cs typeface="Arial" charset="0"/>
              </a:rPr>
            </a:br>
            <a:r>
              <a:rPr lang="en-US" altLang="es-MX" sz="4400" kern="0" dirty="0" smtClean="0">
                <a:solidFill>
                  <a:srgbClr val="1E185F"/>
                </a:solidFill>
                <a:latin typeface="Century Gothic" panose="020B0502020202020204" pitchFamily="34" charset="0"/>
                <a:cs typeface="Arial" charset="0"/>
              </a:rPr>
              <a:t>framework</a:t>
            </a:r>
            <a:endParaRPr lang="en-US" altLang="es-MX" sz="4400" kern="1200" dirty="0">
              <a:solidFill>
                <a:srgbClr val="1E185F"/>
              </a:solidFill>
              <a:latin typeface="Century Gothic" panose="020B0502020202020204" pitchFamily="34" charset="0"/>
              <a:cs typeface="Arial" charset="0"/>
            </a:endParaRPr>
          </a:p>
        </p:txBody>
      </p:sp>
    </p:spTree>
    <p:extLst>
      <p:ext uri="{BB962C8B-B14F-4D97-AF65-F5344CB8AC3E}">
        <p14:creationId xmlns:p14="http://schemas.microsoft.com/office/powerpoint/2010/main" val="42336870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en L"/>
          <p:cNvSpPr/>
          <p:nvPr/>
        </p:nvSpPr>
        <p:spPr>
          <a:xfrm>
            <a:off x="0" y="6140400"/>
            <a:ext cx="761999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diagnosis</a:t>
            </a:r>
          </a:p>
        </p:txBody>
      </p:sp>
      <p:sp>
        <p:nvSpPr>
          <p:cNvPr id="11" name="10 Forma en L"/>
          <p:cNvSpPr/>
          <p:nvPr/>
        </p:nvSpPr>
        <p:spPr>
          <a:xfrm>
            <a:off x="770796" y="5324400"/>
            <a:ext cx="6849204"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Design evaluation</a:t>
            </a:r>
          </a:p>
        </p:txBody>
      </p:sp>
      <p:sp>
        <p:nvSpPr>
          <p:cNvPr id="12" name="11 Forma en L"/>
          <p:cNvSpPr/>
          <p:nvPr/>
        </p:nvSpPr>
        <p:spPr>
          <a:xfrm>
            <a:off x="1565909" y="4508400"/>
            <a:ext cx="6054090"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targeting and coverage</a:t>
            </a:r>
          </a:p>
        </p:txBody>
      </p:sp>
      <p:sp>
        <p:nvSpPr>
          <p:cNvPr id="13" name="12 Forma en L"/>
          <p:cNvSpPr/>
          <p:nvPr/>
        </p:nvSpPr>
        <p:spPr>
          <a:xfrm>
            <a:off x="2362200" y="3692400"/>
            <a:ext cx="525780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implementation</a:t>
            </a:r>
          </a:p>
        </p:txBody>
      </p:sp>
      <p:sp>
        <p:nvSpPr>
          <p:cNvPr id="10" name="9 Llamada con línea 1 (barra de énfasis)"/>
          <p:cNvSpPr/>
          <p:nvPr/>
        </p:nvSpPr>
        <p:spPr>
          <a:xfrm>
            <a:off x="8291195" y="2797105"/>
            <a:ext cx="1767205" cy="2542822"/>
          </a:xfrm>
          <a:prstGeom prst="accentCallout1">
            <a:avLst>
              <a:gd name="adj1" fmla="val 18750"/>
              <a:gd name="adj2" fmla="val -8333"/>
              <a:gd name="adj3" fmla="val 80518"/>
              <a:gd name="adj4" fmla="val -37918"/>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resources and information flows for program initiation</a:t>
            </a:r>
          </a:p>
        </p:txBody>
      </p:sp>
      <p:sp>
        <p:nvSpPr>
          <p:cNvPr id="9" name="1 Título"/>
          <p:cNvSpPr txBox="1">
            <a:spLocks/>
          </p:cNvSpPr>
          <p:nvPr/>
        </p:nvSpPr>
        <p:spPr>
          <a:xfrm>
            <a:off x="770796" y="221828"/>
            <a:ext cx="9059004" cy="1769715"/>
          </a:xfrm>
          <a:prstGeom prst="rect">
            <a:avLst/>
          </a:prstGeom>
        </p:spPr>
        <p:txBody>
          <a:bodyPr wrap="square" lIns="0" tIns="0" rIns="0" bIns="0">
            <a:spAutoFit/>
          </a:bodyPr>
          <a:lstStyle>
            <a:lvl1pPr>
              <a:defRPr sz="4800" b="1" i="0">
                <a:solidFill>
                  <a:srgbClr val="A09BBB"/>
                </a:solidFill>
                <a:latin typeface="Futura LT Pro Book"/>
                <a:ea typeface="+mj-ea"/>
                <a:cs typeface="Futura LT Pro Book"/>
              </a:defRPr>
            </a:lvl1pPr>
          </a:lstStyle>
          <a:p>
            <a:pPr>
              <a:lnSpc>
                <a:spcPts val="4600"/>
              </a:lnSpc>
            </a:pPr>
            <a:r>
              <a:rPr lang="en-US" altLang="es-MX" sz="4400" kern="0" dirty="0" smtClean="0">
                <a:solidFill>
                  <a:srgbClr val="B5B2CA"/>
                </a:solidFill>
                <a:latin typeface="Century Gothic" panose="020B0502020202020204" pitchFamily="34" charset="0"/>
                <a:cs typeface="Arial" charset="0"/>
              </a:rPr>
              <a:t>Comprehensive          </a:t>
            </a:r>
            <a:br>
              <a:rPr lang="en-US" altLang="es-MX" sz="4400" kern="0" dirty="0" smtClean="0">
                <a:solidFill>
                  <a:srgbClr val="B5B2CA"/>
                </a:solidFill>
                <a:latin typeface="Century Gothic" panose="020B0502020202020204" pitchFamily="34" charset="0"/>
                <a:cs typeface="Arial" charset="0"/>
              </a:rPr>
            </a:br>
            <a:r>
              <a:rPr lang="en-US" altLang="es-MX" sz="4400" kern="0" dirty="0" smtClean="0">
                <a:solidFill>
                  <a:srgbClr val="B5B2CA"/>
                </a:solidFill>
                <a:latin typeface="Century Gothic" panose="020B0502020202020204" pitchFamily="34" charset="0"/>
                <a:cs typeface="Arial" charset="0"/>
              </a:rPr>
              <a:t>evaluation </a:t>
            </a:r>
            <a:r>
              <a:rPr lang="en-US" altLang="es-MX" sz="4400" kern="0" dirty="0" smtClean="0">
                <a:solidFill>
                  <a:srgbClr val="948FB2"/>
                </a:solidFill>
                <a:latin typeface="Century Gothic" panose="020B0502020202020204" pitchFamily="34" charset="0"/>
                <a:cs typeface="Arial" charset="0"/>
              </a:rPr>
              <a:t/>
            </a:r>
            <a:br>
              <a:rPr lang="en-US" altLang="es-MX" sz="4400" kern="0" dirty="0" smtClean="0">
                <a:solidFill>
                  <a:srgbClr val="948FB2"/>
                </a:solidFill>
                <a:latin typeface="Century Gothic" panose="020B0502020202020204" pitchFamily="34" charset="0"/>
                <a:cs typeface="Arial" charset="0"/>
              </a:rPr>
            </a:br>
            <a:r>
              <a:rPr lang="en-US" altLang="es-MX" sz="4400" kern="0" dirty="0" smtClean="0">
                <a:solidFill>
                  <a:srgbClr val="1E185F"/>
                </a:solidFill>
                <a:latin typeface="Century Gothic" panose="020B0502020202020204" pitchFamily="34" charset="0"/>
                <a:cs typeface="Arial" charset="0"/>
              </a:rPr>
              <a:t>framework</a:t>
            </a:r>
            <a:endParaRPr lang="en-US" altLang="es-MX" sz="4400" kern="1200" dirty="0">
              <a:solidFill>
                <a:srgbClr val="1E185F"/>
              </a:solidFill>
              <a:latin typeface="Century Gothic" panose="020B0502020202020204" pitchFamily="34" charset="0"/>
              <a:cs typeface="Arial" charset="0"/>
            </a:endParaRPr>
          </a:p>
        </p:txBody>
      </p:sp>
    </p:spTree>
    <p:extLst>
      <p:ext uri="{BB962C8B-B14F-4D97-AF65-F5344CB8AC3E}">
        <p14:creationId xmlns:p14="http://schemas.microsoft.com/office/powerpoint/2010/main" val="31985202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en L"/>
          <p:cNvSpPr/>
          <p:nvPr/>
        </p:nvSpPr>
        <p:spPr>
          <a:xfrm>
            <a:off x="0" y="6140400"/>
            <a:ext cx="761999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diagnosis</a:t>
            </a:r>
          </a:p>
        </p:txBody>
      </p:sp>
      <p:sp>
        <p:nvSpPr>
          <p:cNvPr id="11" name="10 Forma en L"/>
          <p:cNvSpPr/>
          <p:nvPr/>
        </p:nvSpPr>
        <p:spPr>
          <a:xfrm>
            <a:off x="770796" y="5324400"/>
            <a:ext cx="6849204"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Design evaluation</a:t>
            </a:r>
          </a:p>
        </p:txBody>
      </p:sp>
      <p:sp>
        <p:nvSpPr>
          <p:cNvPr id="12" name="11 Forma en L"/>
          <p:cNvSpPr/>
          <p:nvPr/>
        </p:nvSpPr>
        <p:spPr>
          <a:xfrm>
            <a:off x="1565909" y="4508400"/>
            <a:ext cx="6054090"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targeting and coverage</a:t>
            </a:r>
          </a:p>
        </p:txBody>
      </p:sp>
      <p:sp>
        <p:nvSpPr>
          <p:cNvPr id="13" name="12 Forma en L"/>
          <p:cNvSpPr/>
          <p:nvPr/>
        </p:nvSpPr>
        <p:spPr>
          <a:xfrm>
            <a:off x="2362200" y="3692400"/>
            <a:ext cx="525780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implementation</a:t>
            </a:r>
          </a:p>
        </p:txBody>
      </p:sp>
      <p:sp>
        <p:nvSpPr>
          <p:cNvPr id="14" name="13 Forma en L"/>
          <p:cNvSpPr/>
          <p:nvPr/>
        </p:nvSpPr>
        <p:spPr>
          <a:xfrm>
            <a:off x="3131822" y="2876400"/>
            <a:ext cx="448817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processes</a:t>
            </a:r>
          </a:p>
        </p:txBody>
      </p:sp>
      <p:sp>
        <p:nvSpPr>
          <p:cNvPr id="10" name="9 Llamada con línea 1 (barra de énfasis)"/>
          <p:cNvSpPr/>
          <p:nvPr/>
        </p:nvSpPr>
        <p:spPr>
          <a:xfrm>
            <a:off x="8291195" y="2667565"/>
            <a:ext cx="1767205" cy="2048651"/>
          </a:xfrm>
          <a:prstGeom prst="accentCallout1">
            <a:avLst>
              <a:gd name="adj1" fmla="val 18750"/>
              <a:gd name="adj2" fmla="val -8333"/>
              <a:gd name="adj3" fmla="val 75155"/>
              <a:gd name="adj4" fmla="val -3878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Validation of operation according to planning</a:t>
            </a:r>
          </a:p>
        </p:txBody>
      </p:sp>
      <p:sp>
        <p:nvSpPr>
          <p:cNvPr id="15" name="1 Título"/>
          <p:cNvSpPr txBox="1">
            <a:spLocks/>
          </p:cNvSpPr>
          <p:nvPr/>
        </p:nvSpPr>
        <p:spPr>
          <a:xfrm>
            <a:off x="770796" y="221828"/>
            <a:ext cx="9059004" cy="1769715"/>
          </a:xfrm>
          <a:prstGeom prst="rect">
            <a:avLst/>
          </a:prstGeom>
        </p:spPr>
        <p:txBody>
          <a:bodyPr wrap="square" lIns="0" tIns="0" rIns="0" bIns="0">
            <a:spAutoFit/>
          </a:bodyPr>
          <a:lstStyle>
            <a:lvl1pPr>
              <a:defRPr sz="4800" b="1" i="0">
                <a:solidFill>
                  <a:srgbClr val="A09BBB"/>
                </a:solidFill>
                <a:latin typeface="Futura LT Pro Book"/>
                <a:ea typeface="+mj-ea"/>
                <a:cs typeface="Futura LT Pro Book"/>
              </a:defRPr>
            </a:lvl1pPr>
          </a:lstStyle>
          <a:p>
            <a:pPr>
              <a:lnSpc>
                <a:spcPts val="4600"/>
              </a:lnSpc>
            </a:pPr>
            <a:r>
              <a:rPr lang="en-US" altLang="es-MX" sz="4400" kern="0" dirty="0" smtClean="0">
                <a:solidFill>
                  <a:srgbClr val="B5B2CA"/>
                </a:solidFill>
                <a:latin typeface="Century Gothic" panose="020B0502020202020204" pitchFamily="34" charset="0"/>
                <a:cs typeface="Arial" charset="0"/>
              </a:rPr>
              <a:t>Comprehensive          </a:t>
            </a:r>
            <a:br>
              <a:rPr lang="en-US" altLang="es-MX" sz="4400" kern="0" dirty="0" smtClean="0">
                <a:solidFill>
                  <a:srgbClr val="B5B2CA"/>
                </a:solidFill>
                <a:latin typeface="Century Gothic" panose="020B0502020202020204" pitchFamily="34" charset="0"/>
                <a:cs typeface="Arial" charset="0"/>
              </a:rPr>
            </a:br>
            <a:r>
              <a:rPr lang="en-US" altLang="es-MX" sz="4400" kern="0" dirty="0" smtClean="0">
                <a:solidFill>
                  <a:srgbClr val="B5B2CA"/>
                </a:solidFill>
                <a:latin typeface="Century Gothic" panose="020B0502020202020204" pitchFamily="34" charset="0"/>
                <a:cs typeface="Arial" charset="0"/>
              </a:rPr>
              <a:t>evaluation </a:t>
            </a:r>
            <a:r>
              <a:rPr lang="en-US" altLang="es-MX" sz="4400" kern="0" dirty="0" smtClean="0">
                <a:solidFill>
                  <a:srgbClr val="948FB2"/>
                </a:solidFill>
                <a:latin typeface="Century Gothic" panose="020B0502020202020204" pitchFamily="34" charset="0"/>
                <a:cs typeface="Arial" charset="0"/>
              </a:rPr>
              <a:t/>
            </a:r>
            <a:br>
              <a:rPr lang="en-US" altLang="es-MX" sz="4400" kern="0" dirty="0" smtClean="0">
                <a:solidFill>
                  <a:srgbClr val="948FB2"/>
                </a:solidFill>
                <a:latin typeface="Century Gothic" panose="020B0502020202020204" pitchFamily="34" charset="0"/>
                <a:cs typeface="Arial" charset="0"/>
              </a:rPr>
            </a:br>
            <a:r>
              <a:rPr lang="en-US" altLang="es-MX" sz="4400" kern="0" dirty="0" smtClean="0">
                <a:solidFill>
                  <a:srgbClr val="1E185F"/>
                </a:solidFill>
                <a:latin typeface="Century Gothic" panose="020B0502020202020204" pitchFamily="34" charset="0"/>
                <a:cs typeface="Arial" charset="0"/>
              </a:rPr>
              <a:t>framework</a:t>
            </a:r>
            <a:endParaRPr lang="en-US" altLang="es-MX" sz="4400" kern="1200" dirty="0">
              <a:solidFill>
                <a:srgbClr val="1E185F"/>
              </a:solidFill>
              <a:latin typeface="Century Gothic" panose="020B0502020202020204" pitchFamily="34" charset="0"/>
              <a:cs typeface="Arial" charset="0"/>
            </a:endParaRPr>
          </a:p>
        </p:txBody>
      </p:sp>
    </p:spTree>
    <p:extLst>
      <p:ext uri="{BB962C8B-B14F-4D97-AF65-F5344CB8AC3E}">
        <p14:creationId xmlns:p14="http://schemas.microsoft.com/office/powerpoint/2010/main" val="7616122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en L"/>
          <p:cNvSpPr/>
          <p:nvPr/>
        </p:nvSpPr>
        <p:spPr>
          <a:xfrm>
            <a:off x="0" y="6140400"/>
            <a:ext cx="761999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diagnosis</a:t>
            </a:r>
          </a:p>
        </p:txBody>
      </p:sp>
      <p:sp>
        <p:nvSpPr>
          <p:cNvPr id="11" name="10 Forma en L"/>
          <p:cNvSpPr/>
          <p:nvPr/>
        </p:nvSpPr>
        <p:spPr>
          <a:xfrm>
            <a:off x="770796" y="5324400"/>
            <a:ext cx="6849204"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Design evaluation</a:t>
            </a:r>
          </a:p>
        </p:txBody>
      </p:sp>
      <p:sp>
        <p:nvSpPr>
          <p:cNvPr id="12" name="11 Forma en L"/>
          <p:cNvSpPr/>
          <p:nvPr/>
        </p:nvSpPr>
        <p:spPr>
          <a:xfrm>
            <a:off x="1565909" y="4508400"/>
            <a:ext cx="6054090"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targeting and coverage</a:t>
            </a:r>
          </a:p>
        </p:txBody>
      </p:sp>
      <p:sp>
        <p:nvSpPr>
          <p:cNvPr id="13" name="12 Forma en L"/>
          <p:cNvSpPr/>
          <p:nvPr/>
        </p:nvSpPr>
        <p:spPr>
          <a:xfrm>
            <a:off x="2362200" y="3692400"/>
            <a:ext cx="525780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implementation</a:t>
            </a:r>
          </a:p>
        </p:txBody>
      </p:sp>
      <p:sp>
        <p:nvSpPr>
          <p:cNvPr id="14" name="13 Forma en L"/>
          <p:cNvSpPr/>
          <p:nvPr/>
        </p:nvSpPr>
        <p:spPr>
          <a:xfrm>
            <a:off x="3131822" y="2876400"/>
            <a:ext cx="448817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processes</a:t>
            </a:r>
          </a:p>
        </p:txBody>
      </p:sp>
      <p:sp>
        <p:nvSpPr>
          <p:cNvPr id="15" name="14 Forma en L"/>
          <p:cNvSpPr/>
          <p:nvPr/>
        </p:nvSpPr>
        <p:spPr>
          <a:xfrm>
            <a:off x="3916680" y="2060400"/>
            <a:ext cx="370332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results</a:t>
            </a:r>
          </a:p>
        </p:txBody>
      </p:sp>
      <p:sp>
        <p:nvSpPr>
          <p:cNvPr id="10" name="9 Llamada con línea 1 (barra de énfasis)"/>
          <p:cNvSpPr/>
          <p:nvPr/>
        </p:nvSpPr>
        <p:spPr>
          <a:xfrm>
            <a:off x="8291195" y="1643240"/>
            <a:ext cx="1767205" cy="2048651"/>
          </a:xfrm>
          <a:prstGeom prst="accentCallout1">
            <a:avLst>
              <a:gd name="adj1" fmla="val 18750"/>
              <a:gd name="adj2" fmla="val -8333"/>
              <a:gd name="adj3" fmla="val 78219"/>
              <a:gd name="adj4" fmla="val -37919"/>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Goals and performance analysis</a:t>
            </a:r>
          </a:p>
        </p:txBody>
      </p:sp>
      <p:sp>
        <p:nvSpPr>
          <p:cNvPr id="16" name="1 Título"/>
          <p:cNvSpPr txBox="1">
            <a:spLocks/>
          </p:cNvSpPr>
          <p:nvPr/>
        </p:nvSpPr>
        <p:spPr>
          <a:xfrm>
            <a:off x="770796" y="221828"/>
            <a:ext cx="9059004" cy="1769715"/>
          </a:xfrm>
          <a:prstGeom prst="rect">
            <a:avLst/>
          </a:prstGeom>
        </p:spPr>
        <p:txBody>
          <a:bodyPr wrap="square" lIns="0" tIns="0" rIns="0" bIns="0">
            <a:spAutoFit/>
          </a:bodyPr>
          <a:lstStyle>
            <a:lvl1pPr>
              <a:defRPr sz="4800" b="1" i="0">
                <a:solidFill>
                  <a:srgbClr val="A09BBB"/>
                </a:solidFill>
                <a:latin typeface="Futura LT Pro Book"/>
                <a:ea typeface="+mj-ea"/>
                <a:cs typeface="Futura LT Pro Book"/>
              </a:defRPr>
            </a:lvl1pPr>
          </a:lstStyle>
          <a:p>
            <a:pPr>
              <a:lnSpc>
                <a:spcPts val="4600"/>
              </a:lnSpc>
            </a:pPr>
            <a:r>
              <a:rPr lang="en-US" altLang="es-MX" sz="4400" kern="0" dirty="0" smtClean="0">
                <a:solidFill>
                  <a:srgbClr val="B5B2CA"/>
                </a:solidFill>
                <a:latin typeface="Century Gothic" panose="020B0502020202020204" pitchFamily="34" charset="0"/>
                <a:cs typeface="Arial" charset="0"/>
              </a:rPr>
              <a:t>Comprehensive          </a:t>
            </a:r>
            <a:br>
              <a:rPr lang="en-US" altLang="es-MX" sz="4400" kern="0" dirty="0" smtClean="0">
                <a:solidFill>
                  <a:srgbClr val="B5B2CA"/>
                </a:solidFill>
                <a:latin typeface="Century Gothic" panose="020B0502020202020204" pitchFamily="34" charset="0"/>
                <a:cs typeface="Arial" charset="0"/>
              </a:rPr>
            </a:br>
            <a:r>
              <a:rPr lang="en-US" altLang="es-MX" sz="4400" kern="0" dirty="0" smtClean="0">
                <a:solidFill>
                  <a:srgbClr val="B5B2CA"/>
                </a:solidFill>
                <a:latin typeface="Century Gothic" panose="020B0502020202020204" pitchFamily="34" charset="0"/>
                <a:cs typeface="Arial" charset="0"/>
              </a:rPr>
              <a:t>evaluation </a:t>
            </a:r>
            <a:br>
              <a:rPr lang="en-US" altLang="es-MX" sz="4400" kern="0" dirty="0" smtClean="0">
                <a:solidFill>
                  <a:srgbClr val="B5B2CA"/>
                </a:solidFill>
                <a:latin typeface="Century Gothic" panose="020B0502020202020204" pitchFamily="34" charset="0"/>
                <a:cs typeface="Arial" charset="0"/>
              </a:rPr>
            </a:br>
            <a:r>
              <a:rPr lang="en-US" altLang="es-MX" sz="4400" kern="0" dirty="0" smtClean="0">
                <a:solidFill>
                  <a:srgbClr val="1E185F"/>
                </a:solidFill>
                <a:latin typeface="Century Gothic" panose="020B0502020202020204" pitchFamily="34" charset="0"/>
                <a:cs typeface="Arial" charset="0"/>
              </a:rPr>
              <a:t>framework</a:t>
            </a:r>
            <a:endParaRPr lang="en-US" altLang="es-MX" sz="4400" kern="1200" dirty="0">
              <a:solidFill>
                <a:srgbClr val="1E185F"/>
              </a:solidFill>
              <a:latin typeface="Century Gothic" panose="020B0502020202020204" pitchFamily="34" charset="0"/>
              <a:cs typeface="Arial" charset="0"/>
            </a:endParaRPr>
          </a:p>
        </p:txBody>
      </p:sp>
    </p:spTree>
    <p:extLst>
      <p:ext uri="{BB962C8B-B14F-4D97-AF65-F5344CB8AC3E}">
        <p14:creationId xmlns:p14="http://schemas.microsoft.com/office/powerpoint/2010/main" val="35378367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en L"/>
          <p:cNvSpPr/>
          <p:nvPr/>
        </p:nvSpPr>
        <p:spPr>
          <a:xfrm>
            <a:off x="0" y="6140400"/>
            <a:ext cx="761999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diagnosis</a:t>
            </a:r>
          </a:p>
        </p:txBody>
      </p:sp>
      <p:sp>
        <p:nvSpPr>
          <p:cNvPr id="11" name="10 Forma en L"/>
          <p:cNvSpPr/>
          <p:nvPr/>
        </p:nvSpPr>
        <p:spPr>
          <a:xfrm>
            <a:off x="770796" y="5324400"/>
            <a:ext cx="6849204"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Design evaluation</a:t>
            </a:r>
          </a:p>
        </p:txBody>
      </p:sp>
      <p:sp>
        <p:nvSpPr>
          <p:cNvPr id="12" name="11 Forma en L"/>
          <p:cNvSpPr/>
          <p:nvPr/>
        </p:nvSpPr>
        <p:spPr>
          <a:xfrm>
            <a:off x="1565909" y="4508400"/>
            <a:ext cx="6054090"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targeting and coverage</a:t>
            </a:r>
          </a:p>
        </p:txBody>
      </p:sp>
      <p:sp>
        <p:nvSpPr>
          <p:cNvPr id="13" name="12 Forma en L"/>
          <p:cNvSpPr/>
          <p:nvPr/>
        </p:nvSpPr>
        <p:spPr>
          <a:xfrm>
            <a:off x="2362200" y="3692400"/>
            <a:ext cx="525780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implementation</a:t>
            </a:r>
          </a:p>
        </p:txBody>
      </p:sp>
      <p:sp>
        <p:nvSpPr>
          <p:cNvPr id="14" name="13 Forma en L"/>
          <p:cNvSpPr/>
          <p:nvPr/>
        </p:nvSpPr>
        <p:spPr>
          <a:xfrm>
            <a:off x="3131822" y="2876400"/>
            <a:ext cx="448817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processes</a:t>
            </a:r>
          </a:p>
        </p:txBody>
      </p:sp>
      <p:sp>
        <p:nvSpPr>
          <p:cNvPr id="15" name="14 Forma en L"/>
          <p:cNvSpPr/>
          <p:nvPr/>
        </p:nvSpPr>
        <p:spPr>
          <a:xfrm>
            <a:off x="3916680" y="2060400"/>
            <a:ext cx="370332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results</a:t>
            </a:r>
          </a:p>
        </p:txBody>
      </p:sp>
      <p:sp>
        <p:nvSpPr>
          <p:cNvPr id="16" name="15 Forma en L"/>
          <p:cNvSpPr/>
          <p:nvPr/>
        </p:nvSpPr>
        <p:spPr>
          <a:xfrm>
            <a:off x="4732020" y="1244400"/>
            <a:ext cx="288798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effectiveness</a:t>
            </a:r>
          </a:p>
        </p:txBody>
      </p:sp>
      <p:sp>
        <p:nvSpPr>
          <p:cNvPr id="10" name="9 Llamada con línea 1 (barra de énfasis)"/>
          <p:cNvSpPr/>
          <p:nvPr/>
        </p:nvSpPr>
        <p:spPr>
          <a:xfrm>
            <a:off x="8291195" y="827618"/>
            <a:ext cx="1767205" cy="2048651"/>
          </a:xfrm>
          <a:prstGeom prst="accentCallout1">
            <a:avLst>
              <a:gd name="adj1" fmla="val 18750"/>
              <a:gd name="adj2" fmla="val -8333"/>
              <a:gd name="adj3" fmla="val 80518"/>
              <a:gd name="adj4" fmla="val -37919"/>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Measurement of attributable effect</a:t>
            </a:r>
          </a:p>
        </p:txBody>
      </p:sp>
      <p:sp>
        <p:nvSpPr>
          <p:cNvPr id="17" name="1 Título"/>
          <p:cNvSpPr txBox="1">
            <a:spLocks/>
          </p:cNvSpPr>
          <p:nvPr/>
        </p:nvSpPr>
        <p:spPr>
          <a:xfrm>
            <a:off x="770796" y="221828"/>
            <a:ext cx="9059004" cy="1769715"/>
          </a:xfrm>
          <a:prstGeom prst="rect">
            <a:avLst/>
          </a:prstGeom>
        </p:spPr>
        <p:txBody>
          <a:bodyPr wrap="square" lIns="0" tIns="0" rIns="0" bIns="0">
            <a:spAutoFit/>
          </a:bodyPr>
          <a:lstStyle>
            <a:lvl1pPr>
              <a:defRPr sz="4800" b="1" i="0">
                <a:solidFill>
                  <a:srgbClr val="A09BBB"/>
                </a:solidFill>
                <a:latin typeface="Futura LT Pro Book"/>
                <a:ea typeface="+mj-ea"/>
                <a:cs typeface="Futura LT Pro Book"/>
              </a:defRPr>
            </a:lvl1pPr>
          </a:lstStyle>
          <a:p>
            <a:pPr>
              <a:lnSpc>
                <a:spcPts val="4600"/>
              </a:lnSpc>
            </a:pPr>
            <a:r>
              <a:rPr lang="en-US" altLang="es-MX" sz="4400" kern="0" dirty="0" smtClean="0">
                <a:solidFill>
                  <a:srgbClr val="B5B2CA"/>
                </a:solidFill>
                <a:latin typeface="Century Gothic" panose="020B0502020202020204" pitchFamily="34" charset="0"/>
                <a:cs typeface="Arial" charset="0"/>
              </a:rPr>
              <a:t>Comprehensive          </a:t>
            </a:r>
            <a:br>
              <a:rPr lang="en-US" altLang="es-MX" sz="4400" kern="0" dirty="0" smtClean="0">
                <a:solidFill>
                  <a:srgbClr val="B5B2CA"/>
                </a:solidFill>
                <a:latin typeface="Century Gothic" panose="020B0502020202020204" pitchFamily="34" charset="0"/>
                <a:cs typeface="Arial" charset="0"/>
              </a:rPr>
            </a:br>
            <a:r>
              <a:rPr lang="en-US" altLang="es-MX" sz="4400" kern="0" dirty="0" smtClean="0">
                <a:solidFill>
                  <a:srgbClr val="B5B2CA"/>
                </a:solidFill>
                <a:latin typeface="Century Gothic" panose="020B0502020202020204" pitchFamily="34" charset="0"/>
                <a:cs typeface="Arial" charset="0"/>
              </a:rPr>
              <a:t>evaluation </a:t>
            </a:r>
            <a:r>
              <a:rPr lang="en-US" altLang="es-MX" sz="4400" kern="0" dirty="0" smtClean="0">
                <a:solidFill>
                  <a:srgbClr val="948FB2"/>
                </a:solidFill>
                <a:latin typeface="Century Gothic" panose="020B0502020202020204" pitchFamily="34" charset="0"/>
                <a:cs typeface="Arial" charset="0"/>
              </a:rPr>
              <a:t/>
            </a:r>
            <a:br>
              <a:rPr lang="en-US" altLang="es-MX" sz="4400" kern="0" dirty="0" smtClean="0">
                <a:solidFill>
                  <a:srgbClr val="948FB2"/>
                </a:solidFill>
                <a:latin typeface="Century Gothic" panose="020B0502020202020204" pitchFamily="34" charset="0"/>
                <a:cs typeface="Arial" charset="0"/>
              </a:rPr>
            </a:br>
            <a:r>
              <a:rPr lang="en-US" altLang="es-MX" sz="4400" kern="0" dirty="0" smtClean="0">
                <a:solidFill>
                  <a:srgbClr val="1E185F"/>
                </a:solidFill>
                <a:latin typeface="Century Gothic" panose="020B0502020202020204" pitchFamily="34" charset="0"/>
                <a:cs typeface="Arial" charset="0"/>
              </a:rPr>
              <a:t>framework</a:t>
            </a:r>
            <a:endParaRPr lang="en-US" altLang="es-MX" sz="4400" kern="1200" dirty="0">
              <a:solidFill>
                <a:srgbClr val="1E185F"/>
              </a:solidFill>
              <a:latin typeface="Century Gothic" panose="020B0502020202020204" pitchFamily="34" charset="0"/>
              <a:cs typeface="Arial" charset="0"/>
            </a:endParaRPr>
          </a:p>
        </p:txBody>
      </p:sp>
    </p:spTree>
    <p:extLst>
      <p:ext uri="{BB962C8B-B14F-4D97-AF65-F5344CB8AC3E}">
        <p14:creationId xmlns:p14="http://schemas.microsoft.com/office/powerpoint/2010/main" val="23579794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en L"/>
          <p:cNvSpPr/>
          <p:nvPr/>
        </p:nvSpPr>
        <p:spPr>
          <a:xfrm>
            <a:off x="0" y="6140400"/>
            <a:ext cx="761999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diagnosis</a:t>
            </a:r>
          </a:p>
        </p:txBody>
      </p:sp>
      <p:sp>
        <p:nvSpPr>
          <p:cNvPr id="11" name="10 Forma en L"/>
          <p:cNvSpPr/>
          <p:nvPr/>
        </p:nvSpPr>
        <p:spPr>
          <a:xfrm>
            <a:off x="770796" y="5324400"/>
            <a:ext cx="6849204"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Design evaluation</a:t>
            </a:r>
          </a:p>
        </p:txBody>
      </p:sp>
      <p:sp>
        <p:nvSpPr>
          <p:cNvPr id="12" name="11 Forma en L"/>
          <p:cNvSpPr/>
          <p:nvPr/>
        </p:nvSpPr>
        <p:spPr>
          <a:xfrm>
            <a:off x="1565909" y="4508400"/>
            <a:ext cx="6054090"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targeting and coverage</a:t>
            </a:r>
          </a:p>
        </p:txBody>
      </p:sp>
      <p:sp>
        <p:nvSpPr>
          <p:cNvPr id="13" name="12 Forma en L"/>
          <p:cNvSpPr/>
          <p:nvPr/>
        </p:nvSpPr>
        <p:spPr>
          <a:xfrm>
            <a:off x="2362200" y="3692400"/>
            <a:ext cx="525780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implementation</a:t>
            </a:r>
          </a:p>
        </p:txBody>
      </p:sp>
      <p:sp>
        <p:nvSpPr>
          <p:cNvPr id="14" name="13 Forma en L"/>
          <p:cNvSpPr/>
          <p:nvPr/>
        </p:nvSpPr>
        <p:spPr>
          <a:xfrm>
            <a:off x="3131822" y="2876400"/>
            <a:ext cx="448817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processes</a:t>
            </a:r>
          </a:p>
        </p:txBody>
      </p:sp>
      <p:sp>
        <p:nvSpPr>
          <p:cNvPr id="15" name="14 Forma en L"/>
          <p:cNvSpPr/>
          <p:nvPr/>
        </p:nvSpPr>
        <p:spPr>
          <a:xfrm>
            <a:off x="3916680" y="2060400"/>
            <a:ext cx="370332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results</a:t>
            </a:r>
          </a:p>
        </p:txBody>
      </p:sp>
      <p:sp>
        <p:nvSpPr>
          <p:cNvPr id="16" name="15 Forma en L"/>
          <p:cNvSpPr/>
          <p:nvPr/>
        </p:nvSpPr>
        <p:spPr>
          <a:xfrm>
            <a:off x="4732020" y="1244400"/>
            <a:ext cx="288798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effectiveness</a:t>
            </a:r>
          </a:p>
        </p:txBody>
      </p:sp>
      <p:sp>
        <p:nvSpPr>
          <p:cNvPr id="17" name="16 Forma en L"/>
          <p:cNvSpPr/>
          <p:nvPr/>
        </p:nvSpPr>
        <p:spPr>
          <a:xfrm>
            <a:off x="5532121" y="428400"/>
            <a:ext cx="2087880"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efficiency</a:t>
            </a:r>
          </a:p>
        </p:txBody>
      </p:sp>
      <p:sp>
        <p:nvSpPr>
          <p:cNvPr id="10" name="9 Llamada con línea 1 (barra de énfasis)"/>
          <p:cNvSpPr/>
          <p:nvPr/>
        </p:nvSpPr>
        <p:spPr>
          <a:xfrm>
            <a:off x="8153401" y="19192"/>
            <a:ext cx="1905000" cy="2048651"/>
          </a:xfrm>
          <a:prstGeom prst="accentCallout1">
            <a:avLst>
              <a:gd name="adj1" fmla="val 18750"/>
              <a:gd name="adj2" fmla="val -8333"/>
              <a:gd name="adj3" fmla="val 84348"/>
              <a:gd name="adj4" fmla="val -40505"/>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Measurement of efficiency (allocation, technical, administrative)</a:t>
            </a:r>
          </a:p>
        </p:txBody>
      </p:sp>
      <p:sp>
        <p:nvSpPr>
          <p:cNvPr id="19" name="1 Título"/>
          <p:cNvSpPr txBox="1">
            <a:spLocks/>
          </p:cNvSpPr>
          <p:nvPr/>
        </p:nvSpPr>
        <p:spPr>
          <a:xfrm>
            <a:off x="770796" y="221828"/>
            <a:ext cx="9059004" cy="1769715"/>
          </a:xfrm>
          <a:prstGeom prst="rect">
            <a:avLst/>
          </a:prstGeom>
        </p:spPr>
        <p:txBody>
          <a:bodyPr wrap="square" lIns="0" tIns="0" rIns="0" bIns="0">
            <a:spAutoFit/>
          </a:bodyPr>
          <a:lstStyle>
            <a:lvl1pPr>
              <a:defRPr sz="4800" b="1" i="0">
                <a:solidFill>
                  <a:srgbClr val="A09BBB"/>
                </a:solidFill>
                <a:latin typeface="Futura LT Pro Book"/>
                <a:ea typeface="+mj-ea"/>
                <a:cs typeface="Futura LT Pro Book"/>
              </a:defRPr>
            </a:lvl1pPr>
          </a:lstStyle>
          <a:p>
            <a:pPr>
              <a:lnSpc>
                <a:spcPts val="4600"/>
              </a:lnSpc>
            </a:pPr>
            <a:r>
              <a:rPr lang="en-US" altLang="es-MX" sz="4400" kern="0" dirty="0" smtClean="0">
                <a:solidFill>
                  <a:srgbClr val="B5B2CA"/>
                </a:solidFill>
                <a:latin typeface="Century Gothic" panose="020B0502020202020204" pitchFamily="34" charset="0"/>
                <a:cs typeface="Arial" charset="0"/>
              </a:rPr>
              <a:t>Comprehensive          </a:t>
            </a:r>
            <a:br>
              <a:rPr lang="en-US" altLang="es-MX" sz="4400" kern="0" dirty="0" smtClean="0">
                <a:solidFill>
                  <a:srgbClr val="B5B2CA"/>
                </a:solidFill>
                <a:latin typeface="Century Gothic" panose="020B0502020202020204" pitchFamily="34" charset="0"/>
                <a:cs typeface="Arial" charset="0"/>
              </a:rPr>
            </a:br>
            <a:r>
              <a:rPr lang="en-US" altLang="es-MX" sz="4400" kern="0" dirty="0" smtClean="0">
                <a:solidFill>
                  <a:srgbClr val="B5B2CA"/>
                </a:solidFill>
                <a:latin typeface="Century Gothic" panose="020B0502020202020204" pitchFamily="34" charset="0"/>
                <a:cs typeface="Arial" charset="0"/>
              </a:rPr>
              <a:t>evaluation </a:t>
            </a:r>
            <a:r>
              <a:rPr lang="en-US" altLang="es-MX" sz="4400" kern="0" dirty="0" smtClean="0">
                <a:solidFill>
                  <a:srgbClr val="948FB2"/>
                </a:solidFill>
                <a:latin typeface="Century Gothic" panose="020B0502020202020204" pitchFamily="34" charset="0"/>
                <a:cs typeface="Arial" charset="0"/>
              </a:rPr>
              <a:t/>
            </a:r>
            <a:br>
              <a:rPr lang="en-US" altLang="es-MX" sz="4400" kern="0" dirty="0" smtClean="0">
                <a:solidFill>
                  <a:srgbClr val="948FB2"/>
                </a:solidFill>
                <a:latin typeface="Century Gothic" panose="020B0502020202020204" pitchFamily="34" charset="0"/>
                <a:cs typeface="Arial" charset="0"/>
              </a:rPr>
            </a:br>
            <a:r>
              <a:rPr lang="en-US" altLang="es-MX" sz="4400" kern="0" dirty="0" smtClean="0">
                <a:solidFill>
                  <a:srgbClr val="1E185F"/>
                </a:solidFill>
                <a:latin typeface="Century Gothic" panose="020B0502020202020204" pitchFamily="34" charset="0"/>
                <a:cs typeface="Arial" charset="0"/>
              </a:rPr>
              <a:t>framework</a:t>
            </a:r>
            <a:endParaRPr lang="en-US" altLang="es-MX" sz="4400" kern="1200" dirty="0">
              <a:solidFill>
                <a:srgbClr val="1E185F"/>
              </a:solidFill>
              <a:latin typeface="Century Gothic" panose="020B0502020202020204" pitchFamily="34" charset="0"/>
              <a:cs typeface="Arial" charset="0"/>
            </a:endParaRPr>
          </a:p>
        </p:txBody>
      </p:sp>
    </p:spTree>
    <p:extLst>
      <p:ext uri="{BB962C8B-B14F-4D97-AF65-F5344CB8AC3E}">
        <p14:creationId xmlns:p14="http://schemas.microsoft.com/office/powerpoint/2010/main" val="2193941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609600" y="609600"/>
            <a:ext cx="6304915" cy="705321"/>
          </a:xfrm>
          <a:prstGeom prst="rect">
            <a:avLst/>
          </a:prstGeom>
        </p:spPr>
        <p:txBody>
          <a:bodyPr vert="horz" wrap="square" lIns="0" tIns="0" rIns="0" bIns="0" rtlCol="0">
            <a:spAutoFit/>
          </a:bodyPr>
          <a:lstStyle/>
          <a:p>
            <a:pPr marL="12700">
              <a:lnSpc>
                <a:spcPts val="5480"/>
              </a:lnSpc>
            </a:pPr>
            <a:r>
              <a:rPr lang="en-US" sz="5400" b="1" spc="-220" dirty="0" smtClean="0">
                <a:solidFill>
                  <a:srgbClr val="B5B2CA"/>
                </a:solidFill>
                <a:latin typeface="Century Gothic" panose="020B0502020202020204" pitchFamily="34" charset="0"/>
                <a:cs typeface="Gill Sans MT"/>
              </a:rPr>
              <a:t> </a:t>
            </a:r>
            <a:r>
              <a:rPr lang="en-US" sz="5400" b="1" spc="-245" dirty="0" smtClean="0">
                <a:solidFill>
                  <a:srgbClr val="B5B2CA"/>
                </a:solidFill>
                <a:latin typeface="Century Gothic" panose="020B0502020202020204" pitchFamily="34" charset="0"/>
                <a:cs typeface="Gill Sans MT"/>
              </a:rPr>
              <a:t>Acknowledgments</a:t>
            </a:r>
            <a:endParaRPr sz="5400" dirty="0">
              <a:solidFill>
                <a:srgbClr val="B5B2CA"/>
              </a:solidFill>
              <a:latin typeface="Century Gothic" panose="020B0502020202020204" pitchFamily="34" charset="0"/>
              <a:cs typeface="Gill Sans MT"/>
            </a:endParaRPr>
          </a:p>
        </p:txBody>
      </p:sp>
      <p:sp>
        <p:nvSpPr>
          <p:cNvPr id="4" name="object 4"/>
          <p:cNvSpPr/>
          <p:nvPr/>
        </p:nvSpPr>
        <p:spPr>
          <a:xfrm>
            <a:off x="10058400" y="0"/>
            <a:ext cx="0" cy="1384300"/>
          </a:xfrm>
          <a:custGeom>
            <a:avLst/>
            <a:gdLst/>
            <a:ahLst/>
            <a:cxnLst/>
            <a:rect l="l" t="t" r="r" b="b"/>
            <a:pathLst>
              <a:path h="1384300">
                <a:moveTo>
                  <a:pt x="0" y="0"/>
                </a:moveTo>
                <a:lnTo>
                  <a:pt x="0" y="1383791"/>
                </a:lnTo>
              </a:path>
            </a:pathLst>
          </a:custGeom>
          <a:ln w="3175">
            <a:solidFill>
              <a:srgbClr val="1E185F"/>
            </a:solidFill>
          </a:ln>
        </p:spPr>
        <p:txBody>
          <a:bodyPr wrap="square" lIns="0" tIns="0" rIns="0" bIns="0" rtlCol="0"/>
          <a:lstStyle/>
          <a:p>
            <a:endParaRPr/>
          </a:p>
        </p:txBody>
      </p:sp>
      <p:sp>
        <p:nvSpPr>
          <p:cNvPr id="5" name="object 5"/>
          <p:cNvSpPr txBox="1"/>
          <p:nvPr/>
        </p:nvSpPr>
        <p:spPr>
          <a:xfrm>
            <a:off x="1143000" y="2286000"/>
            <a:ext cx="8409940" cy="4398640"/>
          </a:xfrm>
          <a:prstGeom prst="rect">
            <a:avLst/>
          </a:prstGeom>
        </p:spPr>
        <p:txBody>
          <a:bodyPr vert="horz" wrap="square" lIns="0" tIns="0" rIns="0" bIns="0" rtlCol="0">
            <a:spAutoFit/>
          </a:bodyPr>
          <a:lstStyle/>
          <a:p>
            <a:pPr marL="12700">
              <a:lnSpc>
                <a:spcPct val="100000"/>
              </a:lnSpc>
            </a:pPr>
            <a:r>
              <a:rPr lang="en-IN" sz="4000" spc="-140" dirty="0" smtClean="0">
                <a:solidFill>
                  <a:srgbClr val="231F20"/>
                </a:solidFill>
                <a:latin typeface="Century Gothic" panose="020B0502020202020204" pitchFamily="34" charset="0"/>
                <a:cs typeface="Futura LT Pro Book"/>
              </a:rPr>
              <a:t>Sangeeta </a:t>
            </a:r>
            <a:r>
              <a:rPr lang="en-IN" sz="4000" spc="-140" dirty="0" err="1">
                <a:solidFill>
                  <a:srgbClr val="231F20"/>
                </a:solidFill>
                <a:latin typeface="Century Gothic" panose="020B0502020202020204" pitchFamily="34" charset="0"/>
                <a:cs typeface="Futura LT Pro Book"/>
              </a:rPr>
              <a:t>Tikyani</a:t>
            </a:r>
            <a:r>
              <a:rPr lang="en-IN" sz="4000" spc="-140" dirty="0">
                <a:solidFill>
                  <a:srgbClr val="231F20"/>
                </a:solidFill>
                <a:latin typeface="Century Gothic" panose="020B0502020202020204" pitchFamily="34" charset="0"/>
                <a:cs typeface="Futura LT Pro Book"/>
              </a:rPr>
              <a:t> </a:t>
            </a:r>
            <a:r>
              <a:rPr lang="en-IN" sz="4000" spc="-140" dirty="0" smtClean="0">
                <a:solidFill>
                  <a:srgbClr val="231F20"/>
                </a:solidFill>
                <a:latin typeface="Century Gothic" panose="020B0502020202020204" pitchFamily="34" charset="0"/>
                <a:cs typeface="Futura LT Pro Book"/>
              </a:rPr>
              <a:t>Singh and Juan Pablo Gutierrez (INSP Mexico) contributed to this presentation. </a:t>
            </a:r>
            <a:endParaRPr lang="en-IN" sz="4000" spc="-140" dirty="0">
              <a:solidFill>
                <a:srgbClr val="231F20"/>
              </a:solidFill>
              <a:latin typeface="Century Gothic" panose="020B0502020202020204" pitchFamily="34" charset="0"/>
              <a:cs typeface="Futura LT Pro Book"/>
            </a:endParaRPr>
          </a:p>
          <a:p>
            <a:pPr marL="12700">
              <a:lnSpc>
                <a:spcPct val="100000"/>
              </a:lnSpc>
            </a:pPr>
            <a:endParaRPr lang="en-IN" sz="4000" dirty="0">
              <a:latin typeface="Century Gothic" panose="020B0502020202020204" pitchFamily="34" charset="0"/>
              <a:cs typeface="Futura LT Pro Book"/>
            </a:endParaRPr>
          </a:p>
          <a:p>
            <a:pPr marL="12700">
              <a:lnSpc>
                <a:spcPct val="100000"/>
              </a:lnSpc>
            </a:pPr>
            <a:r>
              <a:rPr lang="en-IN" sz="4000" spc="-140" dirty="0">
                <a:solidFill>
                  <a:srgbClr val="231F20"/>
                </a:solidFill>
                <a:latin typeface="Century Gothic" panose="020B0502020202020204" pitchFamily="34" charset="0"/>
                <a:cs typeface="Gill Sans MT"/>
              </a:rPr>
              <a:t>Materials were adapted from MEASURE Evaluation and </a:t>
            </a:r>
            <a:r>
              <a:rPr lang="en-IN" sz="4000" spc="-140" dirty="0" smtClean="0">
                <a:solidFill>
                  <a:srgbClr val="231F20"/>
                </a:solidFill>
                <a:latin typeface="Century Gothic" panose="020B0502020202020204" pitchFamily="34" charset="0"/>
                <a:cs typeface="Gill Sans MT"/>
              </a:rPr>
              <a:t>INSP Mexico materials</a:t>
            </a:r>
            <a:r>
              <a:rPr lang="en-IN" sz="4000" spc="-140" dirty="0">
                <a:solidFill>
                  <a:srgbClr val="231F20"/>
                </a:solidFill>
                <a:latin typeface="Century Gothic" panose="020B0502020202020204" pitchFamily="34" charset="0"/>
                <a:cs typeface="Gill Sans MT"/>
              </a:rPr>
              <a:t>. </a:t>
            </a:r>
            <a:endParaRPr lang="en-IN" sz="4000" dirty="0">
              <a:latin typeface="Century Gothic" panose="020B0502020202020204" pitchFamily="34" charset="0"/>
              <a:cs typeface="Gill Sans MT"/>
            </a:endParaRPr>
          </a:p>
        </p:txBody>
      </p:sp>
    </p:spTree>
    <p:extLst>
      <p:ext uri="{BB962C8B-B14F-4D97-AF65-F5344CB8AC3E}">
        <p14:creationId xmlns:p14="http://schemas.microsoft.com/office/powerpoint/2010/main" val="15944035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en L"/>
          <p:cNvSpPr/>
          <p:nvPr/>
        </p:nvSpPr>
        <p:spPr>
          <a:xfrm>
            <a:off x="0" y="6140400"/>
            <a:ext cx="761999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Analysis of diagnosis</a:t>
            </a:r>
          </a:p>
        </p:txBody>
      </p:sp>
      <p:sp>
        <p:nvSpPr>
          <p:cNvPr id="11" name="10 Forma en L"/>
          <p:cNvSpPr/>
          <p:nvPr/>
        </p:nvSpPr>
        <p:spPr>
          <a:xfrm>
            <a:off x="770796" y="5324400"/>
            <a:ext cx="6849204"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Design evaluation</a:t>
            </a:r>
          </a:p>
        </p:txBody>
      </p:sp>
      <p:sp>
        <p:nvSpPr>
          <p:cNvPr id="12" name="11 Forma en L"/>
          <p:cNvSpPr/>
          <p:nvPr/>
        </p:nvSpPr>
        <p:spPr>
          <a:xfrm>
            <a:off x="1565909" y="4508400"/>
            <a:ext cx="6054090"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targeting and coverage</a:t>
            </a:r>
          </a:p>
        </p:txBody>
      </p:sp>
      <p:sp>
        <p:nvSpPr>
          <p:cNvPr id="13" name="12 Forma en L"/>
          <p:cNvSpPr/>
          <p:nvPr/>
        </p:nvSpPr>
        <p:spPr>
          <a:xfrm>
            <a:off x="2362200" y="3692400"/>
            <a:ext cx="525780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implementation</a:t>
            </a:r>
          </a:p>
        </p:txBody>
      </p:sp>
      <p:sp>
        <p:nvSpPr>
          <p:cNvPr id="14" name="13 Forma en L"/>
          <p:cNvSpPr/>
          <p:nvPr/>
        </p:nvSpPr>
        <p:spPr>
          <a:xfrm>
            <a:off x="3131822" y="2876400"/>
            <a:ext cx="4488179"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processes</a:t>
            </a:r>
          </a:p>
        </p:txBody>
      </p:sp>
      <p:sp>
        <p:nvSpPr>
          <p:cNvPr id="15" name="14 Forma en L"/>
          <p:cNvSpPr/>
          <p:nvPr/>
        </p:nvSpPr>
        <p:spPr>
          <a:xfrm>
            <a:off x="3916680" y="2060400"/>
            <a:ext cx="370332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results</a:t>
            </a:r>
          </a:p>
        </p:txBody>
      </p:sp>
      <p:sp>
        <p:nvSpPr>
          <p:cNvPr id="16" name="15 Forma en L"/>
          <p:cNvSpPr/>
          <p:nvPr/>
        </p:nvSpPr>
        <p:spPr>
          <a:xfrm>
            <a:off x="4732020" y="1244400"/>
            <a:ext cx="2887981"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effectiveness</a:t>
            </a:r>
          </a:p>
        </p:txBody>
      </p:sp>
      <p:sp>
        <p:nvSpPr>
          <p:cNvPr id="17" name="16 Forma en L"/>
          <p:cNvSpPr/>
          <p:nvPr/>
        </p:nvSpPr>
        <p:spPr>
          <a:xfrm>
            <a:off x="5532121" y="428400"/>
            <a:ext cx="2087880" cy="1632000"/>
          </a:xfrm>
          <a:prstGeom prst="corner">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lIns="114117" tIns="57059" rIns="114117" bIns="57059" anchor="ctr"/>
          <a:lstStyle/>
          <a:p>
            <a:pPr algn="ctr">
              <a:defRPr/>
            </a:pPr>
            <a:r>
              <a:rPr lang="en-US" dirty="0">
                <a:latin typeface="Century Gothic" panose="020B0502020202020204" pitchFamily="34" charset="0"/>
              </a:rPr>
              <a:t>Evaluation of efficiency</a:t>
            </a:r>
          </a:p>
        </p:txBody>
      </p:sp>
      <p:sp>
        <p:nvSpPr>
          <p:cNvPr id="28698" name="1 Título"/>
          <p:cNvSpPr>
            <a:spLocks noGrp="1"/>
          </p:cNvSpPr>
          <p:nvPr>
            <p:ph type="title" idx="4294967295"/>
          </p:nvPr>
        </p:nvSpPr>
        <p:spPr>
          <a:xfrm>
            <a:off x="770796" y="221828"/>
            <a:ext cx="9059004" cy="1769715"/>
          </a:xfrm>
        </p:spPr>
        <p:txBody>
          <a:bodyPr/>
          <a:lstStyle/>
          <a:p>
            <a:pPr>
              <a:lnSpc>
                <a:spcPts val="4600"/>
              </a:lnSpc>
            </a:pPr>
            <a:r>
              <a:rPr lang="en-US" altLang="es-MX" sz="4400" dirty="0">
                <a:solidFill>
                  <a:srgbClr val="B5B2CA"/>
                </a:solidFill>
                <a:latin typeface="Century Gothic" panose="020B0502020202020204" pitchFamily="34" charset="0"/>
                <a:cs typeface="Arial" charset="0"/>
              </a:rPr>
              <a:t>Comprehensive </a:t>
            </a:r>
            <a:r>
              <a:rPr lang="en-US" altLang="es-MX" sz="4400" dirty="0" smtClean="0">
                <a:solidFill>
                  <a:srgbClr val="B5B2CA"/>
                </a:solidFill>
                <a:latin typeface="Century Gothic" panose="020B0502020202020204" pitchFamily="34" charset="0"/>
                <a:cs typeface="Arial" charset="0"/>
              </a:rPr>
              <a:t>         </a:t>
            </a:r>
            <a:br>
              <a:rPr lang="en-US" altLang="es-MX" sz="4400" dirty="0" smtClean="0">
                <a:solidFill>
                  <a:srgbClr val="B5B2CA"/>
                </a:solidFill>
                <a:latin typeface="Century Gothic" panose="020B0502020202020204" pitchFamily="34" charset="0"/>
                <a:cs typeface="Arial" charset="0"/>
              </a:rPr>
            </a:br>
            <a:r>
              <a:rPr lang="en-US" altLang="es-MX" sz="4400" dirty="0" smtClean="0">
                <a:solidFill>
                  <a:srgbClr val="B5B2CA"/>
                </a:solidFill>
                <a:latin typeface="Century Gothic" panose="020B0502020202020204" pitchFamily="34" charset="0"/>
                <a:cs typeface="Arial" charset="0"/>
              </a:rPr>
              <a:t>evaluation </a:t>
            </a:r>
            <a:r>
              <a:rPr lang="en-US" altLang="es-MX" sz="4400" dirty="0" smtClean="0">
                <a:solidFill>
                  <a:srgbClr val="948FB2"/>
                </a:solidFill>
                <a:latin typeface="Century Gothic" panose="020B0502020202020204" pitchFamily="34" charset="0"/>
                <a:cs typeface="Arial" charset="0"/>
              </a:rPr>
              <a:t/>
            </a:r>
            <a:br>
              <a:rPr lang="en-US" altLang="es-MX" sz="4400" dirty="0" smtClean="0">
                <a:solidFill>
                  <a:srgbClr val="948FB2"/>
                </a:solidFill>
                <a:latin typeface="Century Gothic" panose="020B0502020202020204" pitchFamily="34" charset="0"/>
                <a:cs typeface="Arial" charset="0"/>
              </a:rPr>
            </a:br>
            <a:r>
              <a:rPr lang="en-US" altLang="es-MX" sz="4400" dirty="0" smtClean="0">
                <a:solidFill>
                  <a:srgbClr val="1E185F"/>
                </a:solidFill>
                <a:latin typeface="Century Gothic" panose="020B0502020202020204" pitchFamily="34" charset="0"/>
                <a:cs typeface="Arial" charset="0"/>
              </a:rPr>
              <a:t>framework</a:t>
            </a:r>
            <a:endParaRPr lang="en-US" altLang="es-MX" sz="4400" kern="1200" dirty="0">
              <a:solidFill>
                <a:srgbClr val="1E185F"/>
              </a:solidFill>
              <a:latin typeface="Century Gothic" panose="020B0502020202020204" pitchFamily="34" charset="0"/>
              <a:cs typeface="Arial" charset="0"/>
            </a:endParaRPr>
          </a:p>
        </p:txBody>
      </p:sp>
    </p:spTree>
    <p:extLst>
      <p:ext uri="{BB962C8B-B14F-4D97-AF65-F5344CB8AC3E}">
        <p14:creationId xmlns:p14="http://schemas.microsoft.com/office/powerpoint/2010/main" val="31984224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idx="4294967295"/>
          </p:nvPr>
        </p:nvSpPr>
        <p:spPr>
          <a:xfrm>
            <a:off x="407035" y="457200"/>
            <a:ext cx="9029700" cy="738664"/>
          </a:xfrm>
        </p:spPr>
        <p:txBody>
          <a:bodyPr/>
          <a:lstStyle/>
          <a:p>
            <a:pPr algn="ctr"/>
            <a:r>
              <a:rPr lang="en-US" altLang="es-MX" dirty="0" smtClean="0">
                <a:solidFill>
                  <a:srgbClr val="B5B2CA"/>
                </a:solidFill>
                <a:latin typeface="Century Gothic" panose="020B0502020202020204" pitchFamily="34" charset="0"/>
              </a:rPr>
              <a:t>Measuring and accountability</a:t>
            </a: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2730391465"/>
              </p:ext>
            </p:extLst>
          </p:nvPr>
        </p:nvGraphicFramePr>
        <p:xfrm>
          <a:off x="384810" y="1600200"/>
          <a:ext cx="9051925" cy="513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228600" y="6818770"/>
            <a:ext cx="9702165" cy="484564"/>
          </a:xfrm>
          <a:prstGeom prst="rect">
            <a:avLst/>
          </a:prstGeom>
          <a:solidFill>
            <a:schemeClr val="accent6">
              <a:lumMod val="60000"/>
              <a:lumOff val="40000"/>
            </a:schemeClr>
          </a:solidFill>
        </p:spPr>
        <p:txBody>
          <a:bodyPr wrap="square" lIns="114117" tIns="57059" rIns="114117" bIns="57059">
            <a:spAutoFit/>
          </a:bodyPr>
          <a:lstStyle/>
          <a:p>
            <a:pPr>
              <a:defRPr/>
            </a:pPr>
            <a:r>
              <a:rPr lang="en-US" sz="2400" dirty="0">
                <a:latin typeface="Century Gothic" panose="020B0502020202020204" pitchFamily="34" charset="0"/>
              </a:rPr>
              <a:t>THIS IS THE PURPOSE OF COMPREHENSIVE EVALUATION</a:t>
            </a:r>
          </a:p>
        </p:txBody>
      </p:sp>
    </p:spTree>
    <p:extLst>
      <p:ext uri="{BB962C8B-B14F-4D97-AF65-F5344CB8AC3E}">
        <p14:creationId xmlns:p14="http://schemas.microsoft.com/office/powerpoint/2010/main" val="4974758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76943" y="457200"/>
            <a:ext cx="9448800" cy="677108"/>
          </a:xfrm>
        </p:spPr>
        <p:txBody>
          <a:bodyPr/>
          <a:lstStyle/>
          <a:p>
            <a:pPr algn="l"/>
            <a:r>
              <a:rPr lang="en-GB" sz="4400" spc="-160" dirty="0" smtClean="0">
                <a:solidFill>
                  <a:srgbClr val="B5B2CA"/>
                </a:solidFill>
                <a:latin typeface="Century Gothic" panose="020B0502020202020204" pitchFamily="34" charset="0"/>
              </a:rPr>
              <a:t>How to state evaluation questions?</a:t>
            </a:r>
            <a:endParaRPr lang="en-GB" sz="4400" spc="-160" dirty="0">
              <a:solidFill>
                <a:srgbClr val="B5B2CA"/>
              </a:solidFill>
              <a:latin typeface="Century Gothic" panose="020B0502020202020204" pitchFamily="34" charset="0"/>
            </a:endParaRP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1358256911"/>
              </p:ext>
            </p:extLst>
          </p:nvPr>
        </p:nvGraphicFramePr>
        <p:xfrm>
          <a:off x="457200" y="1371600"/>
          <a:ext cx="9109075" cy="5141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77913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47918" y="1371600"/>
            <a:ext cx="0" cy="5137673"/>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defTabSz="1005840" eaLnBrk="0" fontAlgn="base" hangingPunct="0">
              <a:spcBef>
                <a:spcPct val="0"/>
              </a:spcBef>
              <a:spcAft>
                <a:spcPct val="0"/>
              </a:spcAft>
              <a:defRPr/>
            </a:pPr>
            <a:endParaRPr sz="1980">
              <a:solidFill>
                <a:prstClr val="black"/>
              </a:solidFill>
              <a:latin typeface="Arial" panose="020B0604020202020204" pitchFamily="34" charset="0"/>
              <a:cs typeface="Arial" panose="020B0604020202020204" pitchFamily="34" charset="0"/>
            </a:endParaRPr>
          </a:p>
        </p:txBody>
      </p:sp>
      <p:sp>
        <p:nvSpPr>
          <p:cNvPr id="5" name="object 5"/>
          <p:cNvSpPr/>
          <p:nvPr/>
        </p:nvSpPr>
        <p:spPr>
          <a:xfrm>
            <a:off x="0" y="1223684"/>
            <a:ext cx="10058400" cy="5274213"/>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defTabSz="1005840" eaLnBrk="0" fontAlgn="base" hangingPunct="0">
              <a:spcBef>
                <a:spcPct val="0"/>
              </a:spcBef>
              <a:spcAft>
                <a:spcPct val="0"/>
              </a:spcAft>
              <a:defRPr/>
            </a:pPr>
            <a:endParaRPr sz="1980">
              <a:solidFill>
                <a:prstClr val="black"/>
              </a:solidFill>
              <a:latin typeface="Arial" panose="020B0604020202020204" pitchFamily="34" charset="0"/>
              <a:cs typeface="Arial" panose="020B0604020202020204" pitchFamily="34" charset="0"/>
            </a:endParaRPr>
          </a:p>
        </p:txBody>
      </p:sp>
      <p:sp>
        <p:nvSpPr>
          <p:cNvPr id="8" name="object 8"/>
          <p:cNvSpPr txBox="1"/>
          <p:nvPr/>
        </p:nvSpPr>
        <p:spPr>
          <a:xfrm>
            <a:off x="961465" y="1904302"/>
            <a:ext cx="8135470" cy="3868238"/>
          </a:xfrm>
          <a:prstGeom prst="rect">
            <a:avLst/>
          </a:prstGeom>
        </p:spPr>
        <p:txBody>
          <a:bodyPr vert="horz" wrap="square" lIns="0" tIns="0" rIns="0" bIns="0" rtlCol="0">
            <a:spAutoFit/>
          </a:bodyPr>
          <a:lstStyle/>
          <a:p>
            <a:pPr defTabSz="1005840" eaLnBrk="0" fontAlgn="base" hangingPunct="0">
              <a:spcBef>
                <a:spcPct val="0"/>
              </a:spcBef>
              <a:spcAft>
                <a:spcPct val="0"/>
              </a:spcAft>
              <a:defRPr/>
            </a:pPr>
            <a:r>
              <a:rPr lang="en-US" sz="2330" spc="-97" dirty="0">
                <a:solidFill>
                  <a:prstClr val="white"/>
                </a:solidFill>
                <a:latin typeface="Century Gothic" panose="020B0502020202020204" pitchFamily="34" charset="0"/>
                <a:cs typeface="Arial" panose="020B0604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a:t>
            </a:r>
            <a:br>
              <a:rPr lang="en-US" sz="2330" spc="-97" dirty="0">
                <a:solidFill>
                  <a:prstClr val="white"/>
                </a:solidFill>
                <a:latin typeface="Century Gothic" panose="020B0502020202020204" pitchFamily="34" charset="0"/>
                <a:cs typeface="Arial" panose="020B0604020202020204" pitchFamily="34" charset="0"/>
              </a:rPr>
            </a:br>
            <a:r>
              <a:rPr lang="en-US" sz="2330" spc="-97" dirty="0">
                <a:solidFill>
                  <a:prstClr val="white"/>
                </a:solidFill>
                <a:latin typeface="Century Gothic" panose="020B0502020202020204" pitchFamily="34" charset="0"/>
                <a:cs typeface="Arial" panose="020B0604020202020204" pitchFamily="34" charset="0"/>
              </a:rPr>
              <a:t>of USAID or the United States government. </a:t>
            </a:r>
          </a:p>
          <a:p>
            <a:pPr marL="12327" marR="795100" defTabSz="1005840" eaLnBrk="0" fontAlgn="base" hangingPunct="0">
              <a:lnSpc>
                <a:spcPts val="5047"/>
              </a:lnSpc>
              <a:spcBef>
                <a:spcPct val="0"/>
              </a:spcBef>
              <a:spcAft>
                <a:spcPct val="0"/>
              </a:spcAft>
              <a:defRPr/>
            </a:pPr>
            <a:r>
              <a:rPr lang="en-US" sz="2330" b="1" spc="-97" dirty="0">
                <a:solidFill>
                  <a:srgbClr val="1E1860"/>
                </a:solidFill>
                <a:latin typeface="Century Gothic" panose="020B0502020202020204" pitchFamily="34" charset="0"/>
                <a:cs typeface="Futura LT Pro Book"/>
              </a:rPr>
              <a:t>www.measureevaluation.org</a:t>
            </a:r>
          </a:p>
        </p:txBody>
      </p:sp>
      <p:sp>
        <p:nvSpPr>
          <p:cNvPr id="11" name="object 3"/>
          <p:cNvSpPr/>
          <p:nvPr/>
        </p:nvSpPr>
        <p:spPr>
          <a:xfrm>
            <a:off x="2" y="114300"/>
            <a:ext cx="10058399" cy="11558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defTabSz="1005840" eaLnBrk="0" fontAlgn="base" hangingPunct="0">
              <a:spcBef>
                <a:spcPct val="0"/>
              </a:spcBef>
              <a:spcAft>
                <a:spcPct val="0"/>
              </a:spcAft>
              <a:defRPr/>
            </a:pPr>
            <a:endParaRPr sz="1980" dirty="0">
              <a:solidFill>
                <a:prstClr val="black"/>
              </a:solidFill>
              <a:latin typeface="Futura Lt BT" panose="020B0402020204020303" pitchFamily="34" charset="0"/>
              <a:cs typeface="Arial" panose="020B0604020202020204" pitchFamily="34" charset="0"/>
            </a:endParaRPr>
          </a:p>
        </p:txBody>
      </p:sp>
      <p:sp>
        <p:nvSpPr>
          <p:cNvPr id="10" name="Rectangle 1"/>
          <p:cNvSpPr>
            <a:spLocks noChangeArrowheads="1"/>
          </p:cNvSpPr>
          <p:nvPr/>
        </p:nvSpPr>
        <p:spPr bwMode="auto">
          <a:xfrm>
            <a:off x="-739589" y="7182792"/>
            <a:ext cx="65" cy="2688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87554" eaLnBrk="0" fontAlgn="base" hangingPunct="0">
              <a:spcBef>
                <a:spcPct val="0"/>
              </a:spcBef>
              <a:spcAft>
                <a:spcPct val="0"/>
              </a:spcAft>
              <a:defRPr/>
            </a:pPr>
            <a:endParaRPr lang="fr-FR" altLang="en-US" sz="1747" dirty="0">
              <a:solidFill>
                <a:prstClr val="black"/>
              </a:solidFill>
              <a:latin typeface="Arial" panose="020B0604020202020204" pitchFamily="34" charset="0"/>
              <a:cs typeface="Arial" panose="020B0604020202020204" pitchFamily="34" charset="0"/>
            </a:endParaRPr>
          </a:p>
        </p:txBody>
      </p:sp>
      <p:grpSp>
        <p:nvGrpSpPr>
          <p:cNvPr id="13" name="Group 12"/>
          <p:cNvGrpSpPr/>
          <p:nvPr/>
        </p:nvGrpSpPr>
        <p:grpSpPr>
          <a:xfrm>
            <a:off x="4572000" y="6738556"/>
            <a:ext cx="4604722" cy="816864"/>
            <a:chOff x="2710478" y="6738556"/>
            <a:chExt cx="4604722" cy="816864"/>
          </a:xfrm>
        </p:grpSpPr>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40134" t="-1363" r="32201" b="29281"/>
            <a:stretch/>
          </p:blipFill>
          <p:spPr>
            <a:xfrm>
              <a:off x="5017655" y="6750748"/>
              <a:ext cx="849745" cy="804672"/>
            </a:xfrm>
            <a:prstGeom prst="rect">
              <a:avLst/>
            </a:prstGeom>
          </p:spPr>
        </p:pic>
        <p:pic>
          <p:nvPicPr>
            <p:cNvPr id="15"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l="8541" t="16330" r="8210" b="16261"/>
            <a:stretch/>
          </p:blipFill>
          <p:spPr>
            <a:xfrm>
              <a:off x="2710478" y="6800320"/>
              <a:ext cx="1023322" cy="704088"/>
            </a:xfrm>
            <a:prstGeom prst="rect">
              <a:avLst/>
            </a:prstGeom>
          </p:spPr>
        </p:pic>
        <p:pic>
          <p:nvPicPr>
            <p:cNvPr id="20" name="Pictur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9932" y="6772888"/>
              <a:ext cx="1215268"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23903" t="7151" r="25365" b="9960"/>
            <a:stretch/>
          </p:blipFill>
          <p:spPr bwMode="auto">
            <a:xfrm>
              <a:off x="4038600" y="6738556"/>
              <a:ext cx="714894" cy="78638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68061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869859206"/>
              </p:ext>
            </p:extLst>
          </p:nvPr>
        </p:nvGraphicFramePr>
        <p:xfrm>
          <a:off x="949323" y="2438400"/>
          <a:ext cx="8270875"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bject 3"/>
          <p:cNvSpPr txBox="1"/>
          <p:nvPr/>
        </p:nvSpPr>
        <p:spPr>
          <a:xfrm>
            <a:off x="550860" y="152400"/>
            <a:ext cx="9067800" cy="1846659"/>
          </a:xfrm>
          <a:prstGeom prst="rect">
            <a:avLst/>
          </a:prstGeom>
        </p:spPr>
        <p:txBody>
          <a:bodyPr vert="horz" wrap="square" lIns="0" tIns="0" rIns="0" bIns="0" rtlCol="0">
            <a:spAutoFit/>
          </a:bodyPr>
          <a:lstStyle/>
          <a:p>
            <a:pPr marL="12700">
              <a:lnSpc>
                <a:spcPts val="4800"/>
              </a:lnSpc>
            </a:pPr>
            <a:r>
              <a:rPr lang="en-US" sz="4400" b="1" spc="-100" dirty="0" smtClean="0">
                <a:solidFill>
                  <a:srgbClr val="B5B2CA"/>
                </a:solidFill>
                <a:latin typeface="Century Gothic" panose="020B0502020202020204" pitchFamily="34" charset="0"/>
                <a:cs typeface="Gill Sans MT"/>
              </a:rPr>
              <a:t>Comprehensive: One Word, Multiple Potential Meanings </a:t>
            </a:r>
            <a:r>
              <a:rPr lang="en-US" sz="4400" b="1" spc="-100" dirty="0" smtClean="0">
                <a:solidFill>
                  <a:srgbClr val="1E185F"/>
                </a:solidFill>
                <a:latin typeface="Century Gothic" panose="020B0502020202020204" pitchFamily="34" charset="0"/>
                <a:cs typeface="Gill Sans MT"/>
              </a:rPr>
              <a:t>Regarding Evaluation</a:t>
            </a:r>
            <a:endParaRPr lang="en-US" sz="4400" spc="-100" dirty="0">
              <a:solidFill>
                <a:srgbClr val="1E185F"/>
              </a:solidFill>
              <a:latin typeface="Century Gothic" panose="020B0502020202020204" pitchFamily="34" charset="0"/>
              <a:cs typeface="Gill Sans MT"/>
            </a:endParaRPr>
          </a:p>
        </p:txBody>
      </p:sp>
    </p:spTree>
    <p:extLst>
      <p:ext uri="{BB962C8B-B14F-4D97-AF65-F5344CB8AC3E}">
        <p14:creationId xmlns:p14="http://schemas.microsoft.com/office/powerpoint/2010/main" val="207840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1F611F79-FB1F-464B-A978-A71F6B627C9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AA36E1E2-9DA1-4AE1-A253-BD485D93A136}"/>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0057291E-52A1-4E4E-9F85-A9C4ADF5F266}"/>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A5D3D310-4BAF-477E-A7DC-F2DE7394D5A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33400" y="685800"/>
            <a:ext cx="8991600" cy="1354217"/>
          </a:xfrm>
        </p:spPr>
        <p:txBody>
          <a:bodyPr/>
          <a:lstStyle/>
          <a:p>
            <a:pPr algn="l"/>
            <a:r>
              <a:rPr lang="en-GB" sz="4400" dirty="0" smtClean="0">
                <a:solidFill>
                  <a:srgbClr val="B5B2CA"/>
                </a:solidFill>
                <a:latin typeface="Century Gothic" panose="020B0502020202020204" pitchFamily="34" charset="0"/>
              </a:rPr>
              <a:t>What kind of </a:t>
            </a:r>
            <a:r>
              <a:rPr lang="en-GB" sz="4400" i="1" dirty="0" smtClean="0">
                <a:solidFill>
                  <a:srgbClr val="B5B2CA"/>
                </a:solidFill>
                <a:latin typeface="Century Gothic" panose="020B0502020202020204" pitchFamily="34" charset="0"/>
              </a:rPr>
              <a:t>comprehensiveness</a:t>
            </a:r>
            <a:r>
              <a:rPr lang="en-GB" sz="4400" dirty="0" smtClean="0">
                <a:solidFill>
                  <a:srgbClr val="B5B2CA"/>
                </a:solidFill>
                <a:latin typeface="Century Gothic" panose="020B0502020202020204" pitchFamily="34" charset="0"/>
              </a:rPr>
              <a:t> </a:t>
            </a:r>
            <a:br>
              <a:rPr lang="en-GB" sz="4400" dirty="0" smtClean="0">
                <a:solidFill>
                  <a:srgbClr val="B5B2CA"/>
                </a:solidFill>
                <a:latin typeface="Century Gothic" panose="020B0502020202020204" pitchFamily="34" charset="0"/>
              </a:rPr>
            </a:br>
            <a:r>
              <a:rPr lang="en-GB" sz="4400" dirty="0" smtClean="0">
                <a:solidFill>
                  <a:srgbClr val="1E185F"/>
                </a:solidFill>
                <a:latin typeface="Century Gothic" panose="020B0502020202020204" pitchFamily="34" charset="0"/>
              </a:rPr>
              <a:t>is desirable?</a:t>
            </a:r>
            <a:endParaRPr lang="en-GB" sz="4400" dirty="0">
              <a:solidFill>
                <a:srgbClr val="1E185F"/>
              </a:solidFill>
              <a:latin typeface="Century Gothic" panose="020B0502020202020204" pitchFamily="34" charset="0"/>
            </a:endParaRP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3586806274"/>
              </p:ext>
            </p:extLst>
          </p:nvPr>
        </p:nvGraphicFramePr>
        <p:xfrm>
          <a:off x="685800" y="2286000"/>
          <a:ext cx="845820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2102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idx="4294967295"/>
          </p:nvPr>
        </p:nvSpPr>
        <p:spPr>
          <a:xfrm>
            <a:off x="685800" y="533400"/>
            <a:ext cx="9029700" cy="739775"/>
          </a:xfrm>
        </p:spPr>
        <p:txBody>
          <a:bodyPr/>
          <a:lstStyle/>
          <a:p>
            <a:r>
              <a:rPr lang="en-US" altLang="es-MX" dirty="0" smtClean="0">
                <a:solidFill>
                  <a:srgbClr val="B5B2CA"/>
                </a:solidFill>
                <a:latin typeface="Century Gothic" panose="020B0502020202020204" pitchFamily="34" charset="0"/>
              </a:rPr>
              <a:t>What are policies meant for?</a:t>
            </a: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3137034249"/>
              </p:ext>
            </p:extLst>
          </p:nvPr>
        </p:nvGraphicFramePr>
        <p:xfrm>
          <a:off x="457200" y="1752600"/>
          <a:ext cx="9053513" cy="4652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53315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idx="4294967295"/>
          </p:nvPr>
        </p:nvSpPr>
        <p:spPr>
          <a:xfrm>
            <a:off x="381000" y="533400"/>
            <a:ext cx="9601200" cy="615553"/>
          </a:xfrm>
        </p:spPr>
        <p:txBody>
          <a:bodyPr/>
          <a:lstStyle/>
          <a:p>
            <a:r>
              <a:rPr lang="en-US" altLang="es-MX" sz="4000" spc="-160" dirty="0" smtClean="0">
                <a:solidFill>
                  <a:srgbClr val="B5B2CA"/>
                </a:solidFill>
                <a:latin typeface="Century Gothic" panose="020B0502020202020204" pitchFamily="34" charset="0"/>
              </a:rPr>
              <a:t>Before effectiveness: design &amp; operation</a:t>
            </a: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701611489"/>
              </p:ext>
            </p:extLst>
          </p:nvPr>
        </p:nvGraphicFramePr>
        <p:xfrm>
          <a:off x="228600" y="1752600"/>
          <a:ext cx="9585325" cy="4651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816067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idx="4294967295"/>
          </p:nvPr>
        </p:nvSpPr>
        <p:spPr>
          <a:xfrm>
            <a:off x="220424" y="392607"/>
            <a:ext cx="9053513" cy="538163"/>
          </a:xfrm>
        </p:spPr>
        <p:txBody>
          <a:bodyPr/>
          <a:lstStyle/>
          <a:p>
            <a:r>
              <a:rPr lang="es-MX" altLang="es-MX" sz="3500" dirty="0">
                <a:solidFill>
                  <a:srgbClr val="B5B2CA"/>
                </a:solidFill>
                <a:latin typeface="Century Gothic" panose="020B0502020202020204" pitchFamily="34" charset="0"/>
              </a:rPr>
              <a:t>Why evaluate?</a:t>
            </a:r>
          </a:p>
        </p:txBody>
      </p:sp>
      <p:sp>
        <p:nvSpPr>
          <p:cNvPr id="4" name="3 Elipse"/>
          <p:cNvSpPr/>
          <p:nvPr/>
        </p:nvSpPr>
        <p:spPr bwMode="auto">
          <a:xfrm>
            <a:off x="4713129" y="2720341"/>
            <a:ext cx="3080385" cy="2470856"/>
          </a:xfrm>
          <a:prstGeom prst="ellipse">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lIns="114117" tIns="57059" rIns="114117" bIns="57059" anchor="ctr"/>
          <a:lstStyle/>
          <a:p>
            <a:pPr algn="ctr">
              <a:defRPr/>
            </a:pPr>
            <a:r>
              <a:rPr lang="en-US" sz="2600" b="1" dirty="0">
                <a:solidFill>
                  <a:schemeClr val="bg1"/>
                </a:solidFill>
                <a:latin typeface="Century Gothic" panose="020B0502020202020204" pitchFamily="34" charset="0"/>
              </a:rPr>
              <a:t>Learning</a:t>
            </a:r>
          </a:p>
        </p:txBody>
      </p:sp>
      <p:sp>
        <p:nvSpPr>
          <p:cNvPr id="5" name="4 Elipse"/>
          <p:cNvSpPr/>
          <p:nvPr/>
        </p:nvSpPr>
        <p:spPr bwMode="auto">
          <a:xfrm>
            <a:off x="1543687" y="2763521"/>
            <a:ext cx="3160711" cy="2470856"/>
          </a:xfrm>
          <a:prstGeom prst="ellipse">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lIns="114117" tIns="57059" rIns="114117" bIns="57059" anchor="ctr"/>
          <a:lstStyle/>
          <a:p>
            <a:pPr algn="ctr">
              <a:defRPr/>
            </a:pPr>
            <a:r>
              <a:rPr lang="en-US" sz="2000" b="1" dirty="0">
                <a:solidFill>
                  <a:schemeClr val="bg1"/>
                </a:solidFill>
                <a:latin typeface="Century Gothic" panose="020B0502020202020204" pitchFamily="34" charset="0"/>
              </a:rPr>
              <a:t>Accountability</a:t>
            </a:r>
          </a:p>
        </p:txBody>
      </p:sp>
      <p:sp>
        <p:nvSpPr>
          <p:cNvPr id="6" name="5 Elipse"/>
          <p:cNvSpPr/>
          <p:nvPr/>
        </p:nvSpPr>
        <p:spPr bwMode="auto">
          <a:xfrm>
            <a:off x="3127535" y="592527"/>
            <a:ext cx="3082131" cy="2470856"/>
          </a:xfrm>
          <a:prstGeom prst="ellipse">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lIns="114117" tIns="57059" rIns="114117" bIns="57059" anchor="ctr"/>
          <a:lstStyle/>
          <a:p>
            <a:pPr algn="ctr">
              <a:defRPr/>
            </a:pPr>
            <a:r>
              <a:rPr lang="en-US" sz="2600" b="1" dirty="0">
                <a:solidFill>
                  <a:schemeClr val="bg1"/>
                </a:solidFill>
                <a:latin typeface="Century Gothic" panose="020B0502020202020204" pitchFamily="34" charset="0"/>
              </a:rPr>
              <a:t>Decide allocation</a:t>
            </a:r>
          </a:p>
        </p:txBody>
      </p:sp>
      <p:sp>
        <p:nvSpPr>
          <p:cNvPr id="7" name="6 Llamada ovalada"/>
          <p:cNvSpPr/>
          <p:nvPr/>
        </p:nvSpPr>
        <p:spPr bwMode="auto">
          <a:xfrm>
            <a:off x="5935504" y="187114"/>
            <a:ext cx="3213100" cy="3080173"/>
          </a:xfrm>
          <a:prstGeom prst="wedgeEllipseCallout">
            <a:avLst>
              <a:gd name="adj1" fmla="val -58223"/>
              <a:gd name="adj2" fmla="val 2792"/>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lIns="114117" tIns="57059" rIns="114117" bIns="57059"/>
          <a:lstStyle/>
          <a:p>
            <a:pPr>
              <a:defRPr/>
            </a:pPr>
            <a:r>
              <a:rPr lang="en-US" dirty="0">
                <a:solidFill>
                  <a:schemeClr val="bg1"/>
                </a:solidFill>
                <a:latin typeface="Century Gothic" panose="020B0502020202020204" pitchFamily="34" charset="0"/>
              </a:rPr>
              <a:t>Evidence-based policy: </a:t>
            </a:r>
          </a:p>
          <a:p>
            <a:pPr marL="427939" indent="-427939">
              <a:buFont typeface="+mj-lt"/>
              <a:buAutoNum type="arabicPeriod"/>
              <a:defRPr/>
            </a:pPr>
            <a:r>
              <a:rPr lang="en-US" dirty="0">
                <a:solidFill>
                  <a:schemeClr val="bg1"/>
                </a:solidFill>
                <a:latin typeface="Century Gothic" panose="020B0502020202020204" pitchFamily="34" charset="0"/>
              </a:rPr>
              <a:t>Improving efficiency </a:t>
            </a:r>
          </a:p>
          <a:p>
            <a:pPr marL="427939" indent="-427939">
              <a:buFont typeface="+mj-lt"/>
              <a:buAutoNum type="arabicPeriod"/>
              <a:defRPr/>
            </a:pPr>
            <a:r>
              <a:rPr lang="en-US" dirty="0">
                <a:solidFill>
                  <a:schemeClr val="bg1"/>
                </a:solidFill>
                <a:latin typeface="Century Gothic" panose="020B0502020202020204" pitchFamily="34" charset="0"/>
              </a:rPr>
              <a:t>Improving effectiveness</a:t>
            </a:r>
          </a:p>
        </p:txBody>
      </p:sp>
      <p:sp>
        <p:nvSpPr>
          <p:cNvPr id="8" name="7 Llamada ovalada"/>
          <p:cNvSpPr/>
          <p:nvPr/>
        </p:nvSpPr>
        <p:spPr bwMode="auto">
          <a:xfrm>
            <a:off x="6781800" y="3955769"/>
            <a:ext cx="3739357" cy="3371711"/>
          </a:xfrm>
          <a:prstGeom prst="wedgeEllipseCallout">
            <a:avLst>
              <a:gd name="adj1" fmla="val -59360"/>
              <a:gd name="adj2" fmla="val -22339"/>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lIns="114117" tIns="57059" rIns="114117" bIns="57059"/>
          <a:lstStyle/>
          <a:p>
            <a:pPr marL="427939" indent="-427939">
              <a:buFont typeface="+mj-lt"/>
              <a:buAutoNum type="arabicPeriod"/>
              <a:defRPr/>
            </a:pPr>
            <a:r>
              <a:rPr lang="en-US" dirty="0">
                <a:solidFill>
                  <a:schemeClr val="bg1"/>
                </a:solidFill>
                <a:latin typeface="Century Gothic" panose="020B0502020202020204" pitchFamily="34" charset="0"/>
              </a:rPr>
              <a:t>Identify best practices and opportunity areas</a:t>
            </a:r>
          </a:p>
          <a:p>
            <a:pPr marL="427939" indent="-427939">
              <a:buFont typeface="+mj-lt"/>
              <a:buAutoNum type="arabicPeriod"/>
              <a:defRPr/>
            </a:pPr>
            <a:r>
              <a:rPr lang="en-US" dirty="0">
                <a:solidFill>
                  <a:schemeClr val="bg1"/>
                </a:solidFill>
                <a:latin typeface="Century Gothic" panose="020B0502020202020204" pitchFamily="34" charset="0"/>
              </a:rPr>
              <a:t>Test alternatives within existent programs</a:t>
            </a:r>
          </a:p>
          <a:p>
            <a:pPr marL="427939" indent="-427939">
              <a:buFont typeface="+mj-lt"/>
              <a:buAutoNum type="arabicPeriod"/>
              <a:defRPr/>
            </a:pPr>
            <a:r>
              <a:rPr lang="en-US" dirty="0">
                <a:solidFill>
                  <a:schemeClr val="bg1"/>
                </a:solidFill>
                <a:latin typeface="Century Gothic" panose="020B0502020202020204" pitchFamily="34" charset="0"/>
              </a:rPr>
              <a:t>Transferability to other contexts</a:t>
            </a:r>
          </a:p>
        </p:txBody>
      </p:sp>
      <p:sp>
        <p:nvSpPr>
          <p:cNvPr id="9" name="8 Llamada ovalada"/>
          <p:cNvSpPr/>
          <p:nvPr/>
        </p:nvSpPr>
        <p:spPr bwMode="auto">
          <a:xfrm>
            <a:off x="15234" y="1295401"/>
            <a:ext cx="3261366" cy="1904999"/>
          </a:xfrm>
          <a:prstGeom prst="wedgeEllipseCallout">
            <a:avLst>
              <a:gd name="adj1" fmla="val 35861"/>
              <a:gd name="adj2" fmla="val 59464"/>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lIns="114117" tIns="57059" rIns="114117" bIns="57059"/>
          <a:lstStyle/>
          <a:p>
            <a:pPr>
              <a:defRPr/>
            </a:pPr>
            <a:r>
              <a:rPr lang="en-US" dirty="0">
                <a:solidFill>
                  <a:schemeClr val="bg1"/>
                </a:solidFill>
                <a:latin typeface="Century Gothic" panose="020B0502020202020204" pitchFamily="34" charset="0"/>
              </a:rPr>
              <a:t>Provide evidence of destination and results of public </a:t>
            </a:r>
            <a:r>
              <a:rPr lang="en-US" dirty="0" smtClean="0">
                <a:solidFill>
                  <a:schemeClr val="bg1"/>
                </a:solidFill>
                <a:latin typeface="Century Gothic" panose="020B0502020202020204" pitchFamily="34" charset="0"/>
              </a:rPr>
              <a:t>funds</a:t>
            </a:r>
            <a:endParaRPr lang="en-US" dirty="0">
              <a:solidFill>
                <a:schemeClr val="bg1"/>
              </a:solidFill>
              <a:latin typeface="Century Gothic" panose="020B0502020202020204" pitchFamily="34" charset="0"/>
            </a:endParaRPr>
          </a:p>
        </p:txBody>
      </p:sp>
      <p:sp>
        <p:nvSpPr>
          <p:cNvPr id="10" name="9 Elipse"/>
          <p:cNvSpPr/>
          <p:nvPr/>
        </p:nvSpPr>
        <p:spPr bwMode="auto">
          <a:xfrm>
            <a:off x="3206115" y="4896134"/>
            <a:ext cx="3082132" cy="2470856"/>
          </a:xfrm>
          <a:prstGeom prst="ellipse">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lIns="114117" tIns="57059" rIns="114117" bIns="57059" anchor="ctr"/>
          <a:lstStyle/>
          <a:p>
            <a:pPr algn="ctr">
              <a:defRPr/>
            </a:pPr>
            <a:r>
              <a:rPr lang="en-US" sz="2400" b="1" dirty="0">
                <a:solidFill>
                  <a:schemeClr val="bg1"/>
                </a:solidFill>
                <a:latin typeface="Century Gothic" panose="020B0502020202020204" pitchFamily="34" charset="0"/>
              </a:rPr>
              <a:t>Improve performance</a:t>
            </a:r>
          </a:p>
        </p:txBody>
      </p:sp>
      <p:sp>
        <p:nvSpPr>
          <p:cNvPr id="11" name="10 Llamada ovalada"/>
          <p:cNvSpPr/>
          <p:nvPr/>
        </p:nvSpPr>
        <p:spPr bwMode="auto">
          <a:xfrm>
            <a:off x="15234" y="4863739"/>
            <a:ext cx="3151346" cy="2514600"/>
          </a:xfrm>
          <a:prstGeom prst="wedgeEllipseCallout">
            <a:avLst>
              <a:gd name="adj1" fmla="val 61524"/>
              <a:gd name="adj2" fmla="val 3525"/>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lIns="114117" tIns="57059" rIns="114117" bIns="57059"/>
          <a:lstStyle/>
          <a:p>
            <a:pPr marL="427939" indent="-427939">
              <a:buFont typeface="+mj-lt"/>
              <a:buAutoNum type="arabicPeriod"/>
              <a:defRPr/>
            </a:pPr>
            <a:r>
              <a:rPr lang="en-US" dirty="0">
                <a:solidFill>
                  <a:schemeClr val="bg1"/>
                </a:solidFill>
                <a:latin typeface="Century Gothic" panose="020B0502020202020204" pitchFamily="34" charset="0"/>
              </a:rPr>
              <a:t>Modifications to existent programs.</a:t>
            </a:r>
          </a:p>
          <a:p>
            <a:pPr marL="427939" indent="-427939">
              <a:buFont typeface="+mj-lt"/>
              <a:buAutoNum type="arabicPeriod"/>
              <a:defRPr/>
            </a:pPr>
            <a:r>
              <a:rPr lang="en-US" dirty="0">
                <a:solidFill>
                  <a:schemeClr val="bg1"/>
                </a:solidFill>
                <a:latin typeface="Century Gothic" panose="020B0502020202020204" pitchFamily="34" charset="0"/>
              </a:rPr>
              <a:t>Assessment of continuation.</a:t>
            </a:r>
          </a:p>
          <a:p>
            <a:pPr>
              <a:defRPr/>
            </a:pPr>
            <a:endParaRPr lang="en-US"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9995523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5"/>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0" dur="1000" fill="hold"/>
                                        <p:tgtEl>
                                          <p:spTgt spid="4"/>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4"/>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40" dur="1000" fill="hold"/>
                                        <p:tgtEl>
                                          <p:spTgt spid="10"/>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10"/>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left)">
                                      <p:cBhvr>
                                        <p:cTn id="54"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55" fill="hold" nodeType="clickPar">
                      <p:stCondLst>
                        <p:cond delay="indefinite"/>
                      </p:stCondLst>
                      <p:childTnLst>
                        <p:par>
                          <p:cTn id="56" fill="hold" nodeType="withGroup">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idx="4294967295"/>
          </p:nvPr>
        </p:nvSpPr>
        <p:spPr>
          <a:xfrm>
            <a:off x="1498827" y="2743200"/>
            <a:ext cx="7416573" cy="1544638"/>
          </a:xfrm>
        </p:spPr>
        <p:txBody>
          <a:bodyPr rtlCol="0">
            <a:noAutofit/>
          </a:bodyPr>
          <a:lstStyle/>
          <a:p>
            <a:pPr>
              <a:defRPr/>
            </a:pPr>
            <a:r>
              <a:rPr lang="en-US" sz="7200" dirty="0" smtClean="0">
                <a:solidFill>
                  <a:srgbClr val="1E185F"/>
                </a:solidFill>
                <a:latin typeface="Century Gothic" panose="020B0502020202020204" pitchFamily="34" charset="0"/>
              </a:rPr>
              <a:t>Comprehensive evaluation</a:t>
            </a:r>
            <a:endParaRPr lang="en-US" sz="7200" dirty="0">
              <a:solidFill>
                <a:srgbClr val="1E185F"/>
              </a:solidFill>
              <a:latin typeface="Century Gothic" panose="020B0502020202020204" pitchFamily="34" charset="0"/>
            </a:endParaRPr>
          </a:p>
        </p:txBody>
      </p:sp>
    </p:spTree>
    <p:extLst>
      <p:ext uri="{BB962C8B-B14F-4D97-AF65-F5344CB8AC3E}">
        <p14:creationId xmlns:p14="http://schemas.microsoft.com/office/powerpoint/2010/main" val="252498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idx="4294967295"/>
          </p:nvPr>
        </p:nvSpPr>
        <p:spPr>
          <a:xfrm>
            <a:off x="214313" y="228600"/>
            <a:ext cx="9448800" cy="1128514"/>
          </a:xfrm>
        </p:spPr>
        <p:txBody>
          <a:bodyPr/>
          <a:lstStyle/>
          <a:p>
            <a:pPr algn="ctr">
              <a:lnSpc>
                <a:spcPts val="4400"/>
              </a:lnSpc>
            </a:pPr>
            <a:r>
              <a:rPr lang="en-US" altLang="es-MX" sz="4000" dirty="0">
                <a:solidFill>
                  <a:srgbClr val="B5B2CA"/>
                </a:solidFill>
                <a:latin typeface="Century Gothic" panose="020B0502020202020204" pitchFamily="34" charset="0"/>
              </a:rPr>
              <a:t>A general framework to connect different </a:t>
            </a:r>
            <a:r>
              <a:rPr lang="en-US" altLang="es-MX" sz="4000" dirty="0" smtClean="0">
                <a:solidFill>
                  <a:srgbClr val="B5B2CA"/>
                </a:solidFill>
                <a:latin typeface="Century Gothic" panose="020B0502020202020204" pitchFamily="34" charset="0"/>
              </a:rPr>
              <a:t>types </a:t>
            </a:r>
            <a:r>
              <a:rPr lang="en-US" altLang="es-MX" sz="4000" dirty="0">
                <a:solidFill>
                  <a:srgbClr val="B5B2CA"/>
                </a:solidFill>
                <a:latin typeface="Century Gothic" panose="020B0502020202020204" pitchFamily="34" charset="0"/>
              </a:rPr>
              <a:t>of evaluations</a:t>
            </a: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1219754004"/>
              </p:ext>
            </p:extLst>
          </p:nvPr>
        </p:nvGraphicFramePr>
        <p:xfrm>
          <a:off x="609600" y="1336675"/>
          <a:ext cx="9053513" cy="5749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821374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orde">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Bord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1362</TotalTime>
  <Words>1123</Words>
  <Application>Microsoft Office PowerPoint</Application>
  <PresentationFormat>Custom</PresentationFormat>
  <Paragraphs>167</Paragraphs>
  <Slides>23</Slides>
  <Notes>17</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23</vt:i4>
      </vt:variant>
    </vt:vector>
  </HeadingPairs>
  <TitlesOfParts>
    <vt:vector size="35" baseType="lpstr">
      <vt:lpstr>Arial</vt:lpstr>
      <vt:lpstr>Calibri</vt:lpstr>
      <vt:lpstr>Candara</vt:lpstr>
      <vt:lpstr>Century Gothic</vt:lpstr>
      <vt:lpstr>Futura Lt BT</vt:lpstr>
      <vt:lpstr>Futura LT Pro Book</vt:lpstr>
      <vt:lpstr>Garamond</vt:lpstr>
      <vt:lpstr>Gill Sans MT</vt:lpstr>
      <vt:lpstr>Wingdings</vt:lpstr>
      <vt:lpstr>ヒラギノ角ゴ Pro W3</vt:lpstr>
      <vt:lpstr>Office Theme</vt:lpstr>
      <vt:lpstr>Borde</vt:lpstr>
      <vt:lpstr>PowerPoint Presentation</vt:lpstr>
      <vt:lpstr>PowerPoint Presentation</vt:lpstr>
      <vt:lpstr>PowerPoint Presentation</vt:lpstr>
      <vt:lpstr>What kind of comprehensiveness  is desirable?</vt:lpstr>
      <vt:lpstr>What are policies meant for?</vt:lpstr>
      <vt:lpstr>Before effectiveness: design &amp; operation</vt:lpstr>
      <vt:lpstr>Why evaluate?</vt:lpstr>
      <vt:lpstr>Comprehensive evaluation</vt:lpstr>
      <vt:lpstr>A general framework to connect different types of evaluations</vt:lpstr>
      <vt:lpstr>A framework built on existing research </vt:lpstr>
      <vt:lpstr>A definition for comprehensive evaluation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Comprehensive           evaluation  framework</vt:lpstr>
      <vt:lpstr>Measuring and accountability</vt:lpstr>
      <vt:lpstr>How to state evaluation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 Beth</dc:creator>
  <cp:lastModifiedBy>Hoover, Donald Wayne</cp:lastModifiedBy>
  <cp:revision>30</cp:revision>
  <dcterms:created xsi:type="dcterms:W3CDTF">2015-03-02T15:42:03Z</dcterms:created>
  <dcterms:modified xsi:type="dcterms:W3CDTF">2017-04-13T16:39:34Z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ies>
</file>